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</p:sldIdLst>
  <p:sldSz cx="9144000" cy="6858000" type="screen4x3"/>
  <p:notesSz cx="6858000" cy="9144000"/>
  <p:custDataLst>
    <p:tags r:id="rId10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1206" y="2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tags" Target="tags/tag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C1F5B7D-B959-408F-9D99-5505CCAC7E04}" type="datetimeFigureOut">
              <a:rPr lang="ru-RU" smtClean="0"/>
              <a:t>07.04.2020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BF75067-0105-4E78-88B2-7389809353C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430363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B1F39F-A9C5-4171-AAAA-140ACD4FD09C}" type="slidenum">
              <a:rPr lang="ru-RU" smtClean="0"/>
              <a:t>1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B1F39F-A9C5-4171-AAAA-140ACD4FD09C}" type="slidenum">
              <a:rPr lang="ru-RU" smtClean="0"/>
              <a:t>2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B1F39F-A9C5-4171-AAAA-140ACD4FD09C}" type="slidenum">
              <a:rPr lang="ru-RU" smtClean="0"/>
              <a:t>3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B1F39F-A9C5-4171-AAAA-140ACD4FD09C}" type="slidenum">
              <a:rPr lang="ru-RU" smtClean="0"/>
              <a:t>4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B1F39F-A9C5-4171-AAAA-140ACD4FD09C}" type="slidenum">
              <a:rPr lang="ru-RU" smtClean="0"/>
              <a:t>5</a:t>
            </a:fld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B1F39F-A9C5-4171-AAAA-140ACD4FD09C}" type="slidenum">
              <a:rPr lang="ru-RU" smtClean="0"/>
              <a:t>6</a:t>
            </a:fld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B1F39F-A9C5-4171-AAAA-140ACD4FD09C}" type="slidenum">
              <a:rPr lang="ru-RU" smtClean="0"/>
              <a:t>7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07.04.2020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07.04.2020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" Target="slide7.xml"/><Relationship Id="rId3" Type="http://schemas.openxmlformats.org/officeDocument/2006/relationships/image" Target="../media/image1.jpeg"/><Relationship Id="rId7" Type="http://schemas.openxmlformats.org/officeDocument/2006/relationships/slide" Target="slide6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slide" Target="slide5.xml"/><Relationship Id="rId5" Type="http://schemas.openxmlformats.org/officeDocument/2006/relationships/slide" Target="slide4.xml"/><Relationship Id="rId10" Type="http://schemas.openxmlformats.org/officeDocument/2006/relationships/image" Target="../media/image4.jpeg"/><Relationship Id="rId4" Type="http://schemas.openxmlformats.org/officeDocument/2006/relationships/slide" Target="slide2.xml"/><Relationship Id="rId9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image" Target="../media/image5.jpeg"/><Relationship Id="rId7" Type="http://schemas.microsoft.com/office/2007/relationships/hdphoto" Target="../media/hdphoto1.wdp"/><Relationship Id="rId12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jpeg"/><Relationship Id="rId11" Type="http://schemas.openxmlformats.org/officeDocument/2006/relationships/slide" Target="slide2.xml"/><Relationship Id="rId5" Type="http://schemas.openxmlformats.org/officeDocument/2006/relationships/image" Target="../media/image7.jpeg"/><Relationship Id="rId10" Type="http://schemas.openxmlformats.org/officeDocument/2006/relationships/image" Target="../media/image10.jpeg"/><Relationship Id="rId4" Type="http://schemas.openxmlformats.org/officeDocument/2006/relationships/image" Target="../media/image6.jpeg"/><Relationship Id="rId9" Type="http://schemas.microsoft.com/office/2007/relationships/hdphoto" Target="../media/hdphoto2.wdp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13" Type="http://schemas.openxmlformats.org/officeDocument/2006/relationships/image" Target="../media/image4.jpeg"/><Relationship Id="rId3" Type="http://schemas.openxmlformats.org/officeDocument/2006/relationships/slide" Target="slide2.xml"/><Relationship Id="rId7" Type="http://schemas.openxmlformats.org/officeDocument/2006/relationships/image" Target="../media/image12.jpeg"/><Relationship Id="rId12" Type="http://schemas.microsoft.com/office/2007/relationships/hdphoto" Target="../media/hdphoto5.wdp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microsoft.com/office/2007/relationships/hdphoto" Target="../media/hdphoto3.wdp"/><Relationship Id="rId11" Type="http://schemas.openxmlformats.org/officeDocument/2006/relationships/image" Target="../media/image15.jpeg"/><Relationship Id="rId5" Type="http://schemas.openxmlformats.org/officeDocument/2006/relationships/image" Target="../media/image11.jpeg"/><Relationship Id="rId10" Type="http://schemas.microsoft.com/office/2007/relationships/hdphoto" Target="../media/hdphoto4.wdp"/><Relationship Id="rId4" Type="http://schemas.openxmlformats.org/officeDocument/2006/relationships/image" Target="../media/image5.jpeg"/><Relationship Id="rId9" Type="http://schemas.openxmlformats.org/officeDocument/2006/relationships/image" Target="../media/image14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jpeg"/><Relationship Id="rId3" Type="http://schemas.openxmlformats.org/officeDocument/2006/relationships/image" Target="../media/image5.jpeg"/><Relationship Id="rId7" Type="http://schemas.microsoft.com/office/2007/relationships/hdphoto" Target="../media/hdphoto6.wdp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jpeg"/><Relationship Id="rId11" Type="http://schemas.openxmlformats.org/officeDocument/2006/relationships/image" Target="../media/image4.jpeg"/><Relationship Id="rId5" Type="http://schemas.openxmlformats.org/officeDocument/2006/relationships/image" Target="../media/image17.jpeg"/><Relationship Id="rId10" Type="http://schemas.openxmlformats.org/officeDocument/2006/relationships/slide" Target="slide2.xml"/><Relationship Id="rId4" Type="http://schemas.openxmlformats.org/officeDocument/2006/relationships/image" Target="../media/image16.jpeg"/><Relationship Id="rId9" Type="http://schemas.openxmlformats.org/officeDocument/2006/relationships/image" Target="../media/image20.jpeg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hdphoto" Target="../media/hdphoto8.wdp"/><Relationship Id="rId13" Type="http://schemas.openxmlformats.org/officeDocument/2006/relationships/image" Target="../media/image4.jpeg"/><Relationship Id="rId3" Type="http://schemas.openxmlformats.org/officeDocument/2006/relationships/image" Target="../media/image5.jpeg"/><Relationship Id="rId7" Type="http://schemas.openxmlformats.org/officeDocument/2006/relationships/image" Target="../media/image22.jpeg"/><Relationship Id="rId12" Type="http://schemas.openxmlformats.org/officeDocument/2006/relationships/image" Target="../media/image25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microsoft.com/office/2007/relationships/hdphoto" Target="../media/hdphoto7.wdp"/><Relationship Id="rId11" Type="http://schemas.microsoft.com/office/2007/relationships/hdphoto" Target="../media/hdphoto9.wdp"/><Relationship Id="rId5" Type="http://schemas.openxmlformats.org/officeDocument/2006/relationships/image" Target="../media/image21.jpeg"/><Relationship Id="rId10" Type="http://schemas.openxmlformats.org/officeDocument/2006/relationships/image" Target="../media/image24.jpeg"/><Relationship Id="rId4" Type="http://schemas.openxmlformats.org/officeDocument/2006/relationships/slide" Target="slide2.xml"/><Relationship Id="rId9" Type="http://schemas.openxmlformats.org/officeDocument/2006/relationships/image" Target="../media/image23.jpeg"/></Relationships>
</file>

<file path=ppt/slides/_rels/slide7.xml.rels><?xml version="1.0" encoding="UTF-8" standalone="yes"?>
<Relationships xmlns="http://schemas.openxmlformats.org/package/2006/relationships"><Relationship Id="rId8" Type="http://schemas.microsoft.com/office/2007/relationships/hdphoto" Target="../media/hdphoto11.wdp"/><Relationship Id="rId13" Type="http://schemas.openxmlformats.org/officeDocument/2006/relationships/image" Target="../media/image4.jpeg"/><Relationship Id="rId3" Type="http://schemas.openxmlformats.org/officeDocument/2006/relationships/image" Target="../media/image5.jpeg"/><Relationship Id="rId7" Type="http://schemas.openxmlformats.org/officeDocument/2006/relationships/image" Target="../media/image28.jpeg"/><Relationship Id="rId12" Type="http://schemas.openxmlformats.org/officeDocument/2006/relationships/image" Target="../media/image30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microsoft.com/office/2007/relationships/hdphoto" Target="../media/hdphoto10.wdp"/><Relationship Id="rId11" Type="http://schemas.openxmlformats.org/officeDocument/2006/relationships/slide" Target="slide2.xml"/><Relationship Id="rId5" Type="http://schemas.openxmlformats.org/officeDocument/2006/relationships/image" Target="../media/image27.jpeg"/><Relationship Id="rId10" Type="http://schemas.microsoft.com/office/2007/relationships/hdphoto" Target="../media/hdphoto12.wdp"/><Relationship Id="rId4" Type="http://schemas.openxmlformats.org/officeDocument/2006/relationships/image" Target="../media/image26.jpeg"/><Relationship Id="rId9" Type="http://schemas.openxmlformats.org/officeDocument/2006/relationships/image" Target="../media/image2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Пользователь\Desktop\blue-powerpoint-background-stars_25729.jpg"/>
          <p:cNvPicPr>
            <a:picLocks noChangeAspect="1" noChangeArrowheads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026" name="Picture 2" descr="C:\Users\Пользователь\Desktop\96089445-1024x843_5a4b8e04bb5d4.jpg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>
          <a:xfrm rot="20702177">
            <a:off x="4855932" y="4997781"/>
            <a:ext cx="2219127" cy="817435"/>
          </a:xfr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Autofit/>
          </a:bodyPr>
          <a:lstStyle/>
          <a:p>
            <a:pPr algn="ctr"/>
            <a:r>
              <a:rPr lang="ru-RU" sz="2000" b="1" i="1" smtClean="0">
                <a:latin typeface="Times New Roman" pitchFamily="18" charset="0"/>
                <a:cs typeface="Times New Roman" pitchFamily="18" charset="0"/>
              </a:rPr>
              <a:t>Интерактивный </a:t>
            </a:r>
            <a:br>
              <a:rPr lang="ru-RU" sz="2000" b="1" i="1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i="1" smtClean="0">
                <a:latin typeface="Times New Roman" pitchFamily="18" charset="0"/>
                <a:cs typeface="Times New Roman" pitchFamily="18" charset="0"/>
              </a:rPr>
              <a:t>тренажер по обучению грамоте</a:t>
            </a:r>
            <a:endParaRPr lang="ru-RU" sz="2000" b="1" i="1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697572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6" descr="C:\Users\Пользователь\Desktop\blue-powerpoint-background-stars_25729.jpg"/>
          <p:cNvPicPr>
            <a:picLocks noChangeAspect="1" noChangeArrowheads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1028" y="378967"/>
            <a:ext cx="8497379" cy="794519"/>
          </a:xfrm>
        </p:spPr>
        <p:txBody>
          <a:bodyPr>
            <a:normAutofit fontScale="90000"/>
          </a:bodyPr>
          <a:lstStyle/>
          <a:p>
            <a:r>
              <a:rPr lang="ru-RU" b="1" i="1" smtClean="0">
                <a:latin typeface="Times New Roman" pitchFamily="18" charset="0"/>
                <a:cs typeface="Times New Roman" pitchFamily="18" charset="0"/>
              </a:rPr>
              <a:t>«Найди слова с заданным звуком»</a:t>
            </a:r>
            <a:endParaRPr lang="ru-RU" b="1" i="1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51520" y="1268759"/>
            <a:ext cx="8712968" cy="3800213"/>
          </a:xfrm>
        </p:spPr>
        <p:txBody>
          <a:bodyPr>
            <a:normAutofit/>
          </a:bodyPr>
          <a:lstStyle/>
          <a:p>
            <a:pPr algn="just"/>
            <a:r>
              <a:rPr lang="ru-RU" sz="14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Цель:</a:t>
            </a:r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упражнять детей в выборе слов с заданным звуком, освоение способа интонационного выделения заданного звука в слове.</a:t>
            </a:r>
          </a:p>
          <a:p>
            <a:pPr algn="l"/>
            <a:endParaRPr lang="ru-RU" sz="1400" b="1" i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/>
            <a:r>
              <a:rPr lang="ru-RU" sz="14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Навигация:</a:t>
            </a:r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последовательный переход к следующему слайду осуществляется по стрелке;</a:t>
            </a:r>
          </a:p>
          <a:p>
            <a:pPr algn="l"/>
            <a:r>
              <a:rPr lang="ru-RU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            - для возврата к перечню игр используйте управляющую кнопку</a:t>
            </a:r>
          </a:p>
          <a:p>
            <a:pPr algn="l"/>
            <a:endParaRPr lang="ru-RU" sz="1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Выбор слов в каждом задании осуществляется нажатием на предметные картинки в </a:t>
            </a:r>
            <a:br>
              <a:rPr lang="ru-RU" sz="14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4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верхней части слайда. </a:t>
            </a:r>
          </a:p>
          <a:p>
            <a:r>
              <a:rPr lang="ru-RU" sz="1400" b="1" i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ЖЕЛАЮ УСПЕХОВ!</a:t>
            </a:r>
            <a:r>
              <a:rPr lang="ru-RU" sz="1400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400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40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           </a:t>
            </a:r>
          </a:p>
          <a:p>
            <a:pPr algn="l"/>
            <a:r>
              <a:rPr lang="ru-RU" sz="1500" dirty="0">
                <a:solidFill>
                  <a:schemeClr val="tx1"/>
                </a:solidFill>
                <a:latin typeface="+mj-lt"/>
              </a:rPr>
              <a:t> </a:t>
            </a:r>
            <a:r>
              <a:rPr lang="ru-RU" sz="1500" dirty="0" smtClean="0">
                <a:solidFill>
                  <a:schemeClr val="tx1"/>
                </a:solidFill>
                <a:latin typeface="+mj-lt"/>
              </a:rPr>
              <a:t>                      </a:t>
            </a:r>
          </a:p>
          <a:p>
            <a:pPr algn="l"/>
            <a:endParaRPr lang="ru-RU" sz="1400" dirty="0" smtClean="0">
              <a:solidFill>
                <a:schemeClr val="tx1"/>
              </a:solidFill>
              <a:latin typeface="+mj-lt"/>
            </a:endParaRPr>
          </a:p>
          <a:p>
            <a:pPr algn="l"/>
            <a:r>
              <a:rPr lang="ru-RU" sz="1400" dirty="0">
                <a:solidFill>
                  <a:schemeClr val="tx1"/>
                </a:solidFill>
                <a:latin typeface="+mj-lt"/>
              </a:rPr>
              <a:t> </a:t>
            </a:r>
            <a:r>
              <a:rPr lang="ru-RU" sz="1400" dirty="0" smtClean="0">
                <a:solidFill>
                  <a:schemeClr val="tx1"/>
                </a:solidFill>
                <a:latin typeface="+mj-lt"/>
              </a:rPr>
              <a:t>                 </a:t>
            </a:r>
          </a:p>
          <a:p>
            <a:pPr algn="l"/>
            <a:r>
              <a:rPr lang="ru-RU" sz="1600" dirty="0">
                <a:solidFill>
                  <a:schemeClr val="tx1"/>
                </a:solidFill>
              </a:rPr>
              <a:t> </a:t>
            </a:r>
            <a:r>
              <a:rPr lang="ru-RU" sz="1600" dirty="0" smtClean="0">
                <a:solidFill>
                  <a:schemeClr val="tx1"/>
                </a:solidFill>
              </a:rPr>
              <a:t>                     </a:t>
            </a:r>
          </a:p>
        </p:txBody>
      </p:sp>
      <p:sp>
        <p:nvSpPr>
          <p:cNvPr id="50" name="Управляющая кнопка: домой 49">
            <a:hlinkClick r:id="rId4" action="ppaction://hlinksldjump" highlightClick="1"/>
          </p:cNvPr>
          <p:cNvSpPr/>
          <p:nvPr/>
        </p:nvSpPr>
        <p:spPr>
          <a:xfrm>
            <a:off x="7020272" y="6021288"/>
            <a:ext cx="792088" cy="720080"/>
          </a:xfrm>
          <a:prstGeom prst="actionButtonHome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1" name="Стрелка вправо 50">
            <a:hlinkClick r:id="" action="ppaction://hlinkshowjump?jump=nextslide"/>
          </p:cNvPr>
          <p:cNvSpPr/>
          <p:nvPr/>
        </p:nvSpPr>
        <p:spPr>
          <a:xfrm>
            <a:off x="8000995" y="6165304"/>
            <a:ext cx="835179" cy="576064"/>
          </a:xfrm>
          <a:prstGeom prst="rightArrow">
            <a:avLst/>
          </a:prstGeom>
          <a:solidFill>
            <a:schemeClr val="accent2">
              <a:lumMod val="7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Выноска-облако 4">
            <a:hlinkClick r:id="rId5" action="ppaction://hlinksldjump"/>
          </p:cNvPr>
          <p:cNvSpPr/>
          <p:nvPr/>
        </p:nvSpPr>
        <p:spPr>
          <a:xfrm>
            <a:off x="395536" y="3356992"/>
            <a:ext cx="1594089" cy="1224136"/>
          </a:xfrm>
          <a:prstGeom prst="cloudCallout">
            <a:avLst>
              <a:gd name="adj1" fmla="val -20833"/>
              <a:gd name="adj2" fmla="val 61351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«Ж»</a:t>
            </a:r>
            <a:endParaRPr lang="ru-RU" sz="3200" b="1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Выноска-облако 26">
            <a:hlinkClick r:id="rId6" action="ppaction://hlinksldjump"/>
          </p:cNvPr>
          <p:cNvSpPr/>
          <p:nvPr/>
        </p:nvSpPr>
        <p:spPr>
          <a:xfrm>
            <a:off x="2195736" y="3717032"/>
            <a:ext cx="1594089" cy="1224136"/>
          </a:xfrm>
          <a:prstGeom prst="cloudCallou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«Ш»</a:t>
            </a:r>
            <a:endParaRPr lang="ru-RU" sz="3200" b="1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Выноска-облако 27">
            <a:hlinkClick r:id="rId7" action="ppaction://hlinksldjump"/>
          </p:cNvPr>
          <p:cNvSpPr/>
          <p:nvPr/>
        </p:nvSpPr>
        <p:spPr>
          <a:xfrm>
            <a:off x="4139952" y="3861048"/>
            <a:ext cx="1594089" cy="1224136"/>
          </a:xfrm>
          <a:prstGeom prst="cloudCallou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«Ц»</a:t>
            </a:r>
            <a:endParaRPr lang="ru-RU" sz="3200" b="1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Выноска-облако 28">
            <a:hlinkClick r:id="rId8" action="ppaction://hlinksldjump"/>
          </p:cNvPr>
          <p:cNvSpPr/>
          <p:nvPr/>
        </p:nvSpPr>
        <p:spPr>
          <a:xfrm>
            <a:off x="6012160" y="3212976"/>
            <a:ext cx="1594089" cy="1224136"/>
          </a:xfrm>
          <a:prstGeom prst="cloudCallou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«Щ»</a:t>
            </a:r>
            <a:endParaRPr lang="ru-RU" sz="3200" b="1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Выноска-облако 29">
            <a:hlinkClick r:id="" action="ppaction://noaction"/>
          </p:cNvPr>
          <p:cNvSpPr/>
          <p:nvPr/>
        </p:nvSpPr>
        <p:spPr>
          <a:xfrm>
            <a:off x="2987824" y="5085184"/>
            <a:ext cx="1594089" cy="1224136"/>
          </a:xfrm>
          <a:prstGeom prst="cloudCallou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«Ч»</a:t>
            </a:r>
            <a:endParaRPr lang="ru-RU" sz="3200" b="1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Управляющая кнопка: домой 5">
            <a:hlinkClick r:id="" action="ppaction://hlinkshowjump?jump=firstslide" highlightClick="1"/>
          </p:cNvPr>
          <p:cNvSpPr/>
          <p:nvPr/>
        </p:nvSpPr>
        <p:spPr>
          <a:xfrm>
            <a:off x="6444208" y="2259381"/>
            <a:ext cx="326156" cy="262358"/>
          </a:xfrm>
          <a:prstGeom prst="actionButtonHome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52" name="Picture 4" descr="C:\Users\Пользователь\Desktop\hello_html_m7f61a268.png"/>
          <p:cNvPicPr>
            <a:picLocks noChangeAspect="1" noChangeArrowheads="1"/>
          </p:cNvPicPr>
          <p:nvPr/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179512" y="4365104"/>
            <a:ext cx="3024276" cy="2268680"/>
          </a:xfrm>
          <a:prstGeom prst="rect">
            <a:avLst/>
          </a:prstGeom>
          <a:noFill/>
        </p:spPr>
      </p:pic>
      <p:pic>
        <p:nvPicPr>
          <p:cNvPr id="15" name="Picture 2" descr="C:\Users\Пользователь\Desktop\c675d3477f64.png"/>
          <p:cNvPicPr>
            <a:picLocks noChangeAspect="1" noChangeArrowheads="1"/>
          </p:cNvPicPr>
          <p:nvPr/>
        </p:nvPicPr>
        <p:blipFill rotWithShape="1">
          <a:blip r:embed="rId10"/>
          <a:srcRect l="9206" t="3772" r="7825"/>
          <a:stretch/>
        </p:blipFill>
        <p:spPr bwMode="auto">
          <a:xfrm>
            <a:off x="7606249" y="3933762"/>
            <a:ext cx="1295356" cy="20148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3399590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 xmlns:p15="http://schemas.microsoft.com/office/powerpoint/2012/main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Пользователь\Desktop\рабочка к презентации\blue-powerpoint-background-stars_25729.jpg"/>
          <p:cNvPicPr>
            <a:picLocks noChangeAspect="1" noChangeArrowheads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grpSp>
        <p:nvGrpSpPr>
          <p:cNvPr id="8" name="Группа 7"/>
          <p:cNvGrpSpPr/>
          <p:nvPr/>
        </p:nvGrpSpPr>
        <p:grpSpPr>
          <a:xfrm>
            <a:off x="2051720" y="3068960"/>
            <a:ext cx="2706458" cy="1931508"/>
            <a:chOff x="2085037" y="1665700"/>
            <a:chExt cx="2952328" cy="2160240"/>
          </a:xfrm>
        </p:grpSpPr>
        <p:sp>
          <p:nvSpPr>
            <p:cNvPr id="6" name="Выноска-облако 5"/>
            <p:cNvSpPr/>
            <p:nvPr/>
          </p:nvSpPr>
          <p:spPr>
            <a:xfrm rot="1531501">
              <a:off x="2085037" y="1665700"/>
              <a:ext cx="2952328" cy="2160240"/>
            </a:xfrm>
            <a:prstGeom prst="cloudCallout">
              <a:avLst>
                <a:gd name="adj1" fmla="val 121827"/>
                <a:gd name="adj2" fmla="val -2283"/>
              </a:avLst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mtClean="0"/>
                <a:t>«Ж»</a:t>
              </a:r>
              <a:endParaRPr lang="ru-RU"/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2408524" y="1922570"/>
              <a:ext cx="2427447" cy="148016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8000" b="1" smtClean="0">
                  <a:latin typeface="Times New Roman" pitchFamily="18" charset="0"/>
                  <a:cs typeface="Times New Roman" pitchFamily="18" charset="0"/>
                </a:rPr>
                <a:t>«Ж»</a:t>
              </a:r>
              <a:endParaRPr lang="ru-RU" sz="8000" b="1">
                <a:latin typeface="Times New Roman" pitchFamily="18" charset="0"/>
                <a:cs typeface="Times New Roman" pitchFamily="18" charset="0"/>
              </a:endParaRPr>
            </a:p>
          </p:txBody>
        </p:sp>
      </p:grpSp>
      <p:pic>
        <p:nvPicPr>
          <p:cNvPr id="10" name="Рисунок 9">
            <a:hlinkClick r:id="" action="ppaction://noaction"/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180" r="9924"/>
          <a:stretch/>
        </p:blipFill>
        <p:spPr>
          <a:xfrm>
            <a:off x="7565721" y="922689"/>
            <a:ext cx="1277654" cy="1661562"/>
          </a:xfrm>
          <a:prstGeom prst="rect">
            <a:avLst/>
          </a:prstGeom>
        </p:spPr>
      </p:pic>
      <p:pic>
        <p:nvPicPr>
          <p:cNvPr id="3" name="Рисунок 2">
            <a:hlinkClick r:id="" action="ppaction://noaction"/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0011" y="603112"/>
            <a:ext cx="2000103" cy="1537752"/>
          </a:xfrm>
          <a:prstGeom prst="rect">
            <a:avLst/>
          </a:prstGeom>
        </p:spPr>
      </p:pic>
      <p:sp>
        <p:nvSpPr>
          <p:cNvPr id="13" name="Стрелка вправо 12">
            <a:hlinkClick r:id="" action="ppaction://hlinkshowjump?jump=nextslide"/>
          </p:cNvPr>
          <p:cNvSpPr/>
          <p:nvPr/>
        </p:nvSpPr>
        <p:spPr>
          <a:xfrm>
            <a:off x="8434838" y="6165304"/>
            <a:ext cx="624266" cy="576064"/>
          </a:xfrm>
          <a:prstGeom prst="rightArrow">
            <a:avLst/>
          </a:prstGeom>
          <a:solidFill>
            <a:schemeClr val="accent2">
              <a:lumMod val="7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Рисунок 4">
            <a:hlinkClick r:id="" action="ppaction://noaction"/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7798" r="21093"/>
          <a:stretch/>
        </p:blipFill>
        <p:spPr>
          <a:xfrm>
            <a:off x="3995736" y="1218452"/>
            <a:ext cx="1503124" cy="1844824"/>
          </a:xfrm>
          <a:prstGeom prst="rect">
            <a:avLst/>
          </a:prstGeom>
        </p:spPr>
      </p:pic>
      <p:pic>
        <p:nvPicPr>
          <p:cNvPr id="15" name="Рисунок 14">
            <a:hlinkClick r:id="" action="ppaction://noaction"/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053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01357" y="449576"/>
            <a:ext cx="1717700" cy="1844824"/>
          </a:xfrm>
          <a:prstGeom prst="rect">
            <a:avLst/>
          </a:prstGeom>
        </p:spPr>
      </p:pic>
      <p:pic>
        <p:nvPicPr>
          <p:cNvPr id="17" name="Рисунок 16">
            <a:hlinkClick r:id="" action="ppaction://noaction"/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949800"/>
            <a:ext cx="1739128" cy="2382129"/>
          </a:xfrm>
          <a:prstGeom prst="rect">
            <a:avLst/>
          </a:prstGeom>
        </p:spPr>
      </p:pic>
      <p:sp>
        <p:nvSpPr>
          <p:cNvPr id="28" name="Управляющая кнопка: домой 27">
            <a:hlinkClick r:id="rId11" action="ppaction://hlinksldjump" highlightClick="1"/>
          </p:cNvPr>
          <p:cNvSpPr/>
          <p:nvPr/>
        </p:nvSpPr>
        <p:spPr>
          <a:xfrm>
            <a:off x="7661863" y="6170240"/>
            <a:ext cx="572209" cy="566191"/>
          </a:xfrm>
          <a:prstGeom prst="actionButtonHome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3" name="Picture 2" descr="C:\Users\Пользователь\Desktop\c675d3477f64.png"/>
          <p:cNvPicPr>
            <a:picLocks noChangeAspect="1" noChangeArrowheads="1"/>
          </p:cNvPicPr>
          <p:nvPr/>
        </p:nvPicPr>
        <p:blipFill rotWithShape="1">
          <a:blip r:embed="rId12"/>
          <a:srcRect l="9206" t="3772" r="7825"/>
          <a:stretch/>
        </p:blipFill>
        <p:spPr bwMode="auto">
          <a:xfrm>
            <a:off x="6739003" y="2968668"/>
            <a:ext cx="2007968" cy="31232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521960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 xmlns:p15="http://schemas.microsoft.com/office/powerpoint/2012/main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 nodeType="clickPar">
                      <p:stCondLst>
                        <p:cond delay="0"/>
                      </p:stCondLst>
                      <p:childTnLst>
                        <p:par>
                          <p:cTn id="13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32" presetClass="emph" presetSubtype="0" fill="hold" nodeType="clickEffect">
                                  <p:childTnLst>
                                    <p:animRot by="120000">
                                      <p:cBhvr>
                                        <p:cTn id="1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 nodeType="clickPar">
                      <p:stCondLst>
                        <p:cond delay="0"/>
                      </p:stCondLst>
                      <p:childTnLst>
                        <p:par>
                          <p:cTn id="2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8" presetClass="emph" presetSubtype="0" fill="hold" nodeType="clickEffect">
                                  <p:childTnLst>
                                    <p:animRot by="21600000">
                                      <p:cBhvr>
                                        <p:cTn id="2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 nodeType="clickPar">
                      <p:stCondLst>
                        <p:cond delay="0"/>
                      </p:stCondLst>
                      <p:childTnLst>
                        <p:par>
                          <p:cTn id="2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8" presetClass="emph" presetSubtype="0" fill="hold" nodeType="clickEffect">
                                  <p:childTnLst>
                                    <p:animRot by="21600000">
                                      <p:cBhvr>
                                        <p:cTn id="29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 nodeType="clickPar">
                      <p:stCondLst>
                        <p:cond delay="0"/>
                      </p:stCondLst>
                      <p:childTnLst>
                        <p:par>
                          <p:cTn id="3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8" presetClass="emph" presetSubtype="0" fill="hold" nodeType="clickEffect">
                                  <p:childTnLst>
                                    <p:animRot by="21600000">
                                      <p:cBhvr>
                                        <p:cTn id="34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" descr="C:\Users\Пользователь\Desktop\рабочка к презентации\blue-powerpoint-background-stars_25729.jpg">
            <a:hlinkClick r:id="rId3" action="ppaction://hlinksldjump"/>
          </p:cNvPr>
          <p:cNvPicPr>
            <a:picLocks noChangeAspect="1" noChangeArrowheads="1"/>
          </p:cNvPicPr>
          <p:nvPr/>
        </p:nvPicPr>
        <p:blipFill>
          <a:blip r:embed="rId4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grpSp>
        <p:nvGrpSpPr>
          <p:cNvPr id="8" name="Группа 7"/>
          <p:cNvGrpSpPr/>
          <p:nvPr/>
        </p:nvGrpSpPr>
        <p:grpSpPr>
          <a:xfrm>
            <a:off x="1547664" y="3068960"/>
            <a:ext cx="2711792" cy="1811159"/>
            <a:chOff x="2140249" y="1655942"/>
            <a:chExt cx="2952328" cy="2160239"/>
          </a:xfrm>
        </p:grpSpPr>
        <p:sp>
          <p:nvSpPr>
            <p:cNvPr id="6" name="Выноска-облако 5"/>
            <p:cNvSpPr/>
            <p:nvPr/>
          </p:nvSpPr>
          <p:spPr>
            <a:xfrm rot="1531501">
              <a:off x="2140249" y="1655942"/>
              <a:ext cx="2952328" cy="2160239"/>
            </a:xfrm>
            <a:prstGeom prst="cloudCallout">
              <a:avLst>
                <a:gd name="adj1" fmla="val 129478"/>
                <a:gd name="adj2" fmla="val -48410"/>
              </a:avLst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mtClean="0"/>
                <a:t>«Ж»</a:t>
              </a:r>
              <a:endParaRPr lang="ru-RU"/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2329865" y="1837472"/>
              <a:ext cx="2544835" cy="157851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8000" b="1" smtClean="0">
                  <a:latin typeface="Times New Roman" pitchFamily="18" charset="0"/>
                  <a:cs typeface="Times New Roman" pitchFamily="18" charset="0"/>
                </a:rPr>
                <a:t>«Ш»</a:t>
              </a:r>
              <a:endParaRPr lang="ru-RU" sz="8000" b="1">
                <a:latin typeface="Times New Roman" pitchFamily="18" charset="0"/>
                <a:cs typeface="Times New Roman" pitchFamily="18" charset="0"/>
              </a:endParaRPr>
            </a:p>
          </p:txBody>
        </p:sp>
      </p:grpSp>
      <p:pic>
        <p:nvPicPr>
          <p:cNvPr id="10" name="Рисунок 9">
            <a:hlinkClick r:id="" action="ppaction://noaction"/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9875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6148" r="17799"/>
          <a:stretch/>
        </p:blipFill>
        <p:spPr>
          <a:xfrm>
            <a:off x="5580112" y="567572"/>
            <a:ext cx="1688155" cy="1916832"/>
          </a:xfrm>
          <a:prstGeom prst="rect">
            <a:avLst/>
          </a:prstGeom>
        </p:spPr>
      </p:pic>
      <p:pic>
        <p:nvPicPr>
          <p:cNvPr id="13" name="Рисунок 12">
            <a:hlinkClick r:id="" action="ppaction://noaction"/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1960" y="666375"/>
            <a:ext cx="1180377" cy="1866159"/>
          </a:xfrm>
          <a:prstGeom prst="rect">
            <a:avLst/>
          </a:prstGeom>
        </p:spPr>
      </p:pic>
      <p:pic>
        <p:nvPicPr>
          <p:cNvPr id="14" name="Рисунок 13">
            <a:hlinkClick r:id="" action="ppaction://noaction"/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793168"/>
            <a:ext cx="1843744" cy="1843744"/>
          </a:xfrm>
          <a:prstGeom prst="rect">
            <a:avLst/>
          </a:prstGeom>
        </p:spPr>
      </p:pic>
      <p:pic>
        <p:nvPicPr>
          <p:cNvPr id="15" name="Рисунок 14">
            <a:hlinkClick r:id="" action="ppaction://noaction"/>
          </p:cNvPr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6318" y="931829"/>
            <a:ext cx="1905000" cy="1552575"/>
          </a:xfrm>
          <a:prstGeom prst="rect">
            <a:avLst/>
          </a:prstGeom>
        </p:spPr>
      </p:pic>
      <p:sp>
        <p:nvSpPr>
          <p:cNvPr id="20" name="Стрелка вправо 19">
            <a:hlinkClick r:id="" action="ppaction://hlinkshowjump?jump=nextslide"/>
          </p:cNvPr>
          <p:cNvSpPr/>
          <p:nvPr/>
        </p:nvSpPr>
        <p:spPr>
          <a:xfrm>
            <a:off x="8434838" y="6165304"/>
            <a:ext cx="624266" cy="576064"/>
          </a:xfrm>
          <a:prstGeom prst="rightArrow">
            <a:avLst/>
          </a:prstGeom>
          <a:solidFill>
            <a:schemeClr val="accent2">
              <a:lumMod val="7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Управляющая кнопка: домой 20">
            <a:hlinkClick r:id="rId3" action="ppaction://hlinksldjump" highlightClick="1"/>
          </p:cNvPr>
          <p:cNvSpPr/>
          <p:nvPr/>
        </p:nvSpPr>
        <p:spPr>
          <a:xfrm>
            <a:off x="7524328" y="6093296"/>
            <a:ext cx="572209" cy="566191"/>
          </a:xfrm>
          <a:prstGeom prst="actionButtonHome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" name="Рисунок 3">
            <a:hlinkClick r:id="" action="ppaction://noaction"/>
          </p:cNvPr>
          <p:cNvPicPr>
            <a:picLocks noChangeAspect="1"/>
          </p:cNvPicPr>
          <p:nvPr/>
        </p:nvPicPr>
        <p:blipFill rotWithShape="1"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0" b="99256" l="0" r="9925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163" t="2577" r="7958" b="-1"/>
          <a:stretch/>
        </p:blipFill>
        <p:spPr>
          <a:xfrm>
            <a:off x="7504839" y="745703"/>
            <a:ext cx="1534776" cy="1795962"/>
          </a:xfrm>
          <a:prstGeom prst="rect">
            <a:avLst/>
          </a:prstGeom>
        </p:spPr>
      </p:pic>
      <p:pic>
        <p:nvPicPr>
          <p:cNvPr id="16" name="Picture 2" descr="C:\Users\Пользователь\Desktop\c675d3477f64.png"/>
          <p:cNvPicPr>
            <a:picLocks noChangeAspect="1" noChangeArrowheads="1"/>
          </p:cNvPicPr>
          <p:nvPr/>
        </p:nvPicPr>
        <p:blipFill rotWithShape="1">
          <a:blip r:embed="rId13"/>
          <a:srcRect l="9206" t="3772" r="7825"/>
          <a:stretch/>
        </p:blipFill>
        <p:spPr bwMode="auto">
          <a:xfrm>
            <a:off x="6739003" y="2968668"/>
            <a:ext cx="2007968" cy="31232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5166421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 xmlns:p15="http://schemas.microsoft.com/office/powerpoint/2012/main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 nodeType="clickPar">
                      <p:stCondLst>
                        <p:cond delay="0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2" presetClass="emph" presetSubtype="0" fill="hold" nodeType="clickEffect">
                                  <p:childTnLst>
                                    <p:animRot by="120000">
                                      <p:cBhvr>
                                        <p:cTn id="1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 nodeType="clickPar">
                      <p:stCondLst>
                        <p:cond delay="0"/>
                      </p:stCondLst>
                      <p:childTnLst>
                        <p:par>
                          <p:cTn id="1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8" presetClass="emph" presetSubtype="0" fill="hold" nodeType="clickEffect">
                                  <p:childTnLst>
                                    <p:animRot by="21600000">
                                      <p:cBhvr>
                                        <p:cTn id="20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 nodeType="clickPar">
                      <p:stCondLst>
                        <p:cond delay="0"/>
                      </p:stCondLst>
                      <p:childTnLst>
                        <p:par>
                          <p:cTn id="23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8" presetClass="emph" presetSubtype="0" fill="hold" nodeType="clickEffect">
                                  <p:childTnLst>
                                    <p:animRot by="21600000">
                                      <p:cBhvr>
                                        <p:cTn id="25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 nodeType="clickPar">
                      <p:stCondLst>
                        <p:cond delay="0"/>
                      </p:stCondLst>
                      <p:childTnLst>
                        <p:par>
                          <p:cTn id="2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32" presetClass="emph" presetSubtype="0" fill="hold" nodeType="clickEffect">
                                  <p:childTnLst>
                                    <p:animRot by="120000">
                                      <p:cBhvr>
                                        <p:cTn id="3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2" descr="C:\Users\Пользователь\Desktop\рабочка к презентации\blue-powerpoint-background-stars_25729.jpg"/>
          <p:cNvPicPr>
            <a:picLocks noChangeAspect="1" noChangeArrowheads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grpSp>
        <p:nvGrpSpPr>
          <p:cNvPr id="8" name="Группа 7"/>
          <p:cNvGrpSpPr/>
          <p:nvPr/>
        </p:nvGrpSpPr>
        <p:grpSpPr>
          <a:xfrm>
            <a:off x="1043608" y="2780928"/>
            <a:ext cx="2734419" cy="1811160"/>
            <a:chOff x="661178" y="1529761"/>
            <a:chExt cx="2952328" cy="2160240"/>
          </a:xfrm>
        </p:grpSpPr>
        <p:sp>
          <p:nvSpPr>
            <p:cNvPr id="6" name="Выноска-облако 5"/>
            <p:cNvSpPr/>
            <p:nvPr/>
          </p:nvSpPr>
          <p:spPr>
            <a:xfrm rot="1531501">
              <a:off x="661178" y="1529761"/>
              <a:ext cx="2952328" cy="2160240"/>
            </a:xfrm>
            <a:prstGeom prst="cloudCallout">
              <a:avLst>
                <a:gd name="adj1" fmla="val 153421"/>
                <a:gd name="adj2" fmla="val -57100"/>
              </a:avLst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mtClean="0"/>
                <a:t>«Ж»</a:t>
              </a:r>
              <a:endParaRPr lang="ru-RU"/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1016821" y="1752596"/>
              <a:ext cx="2168973" cy="157851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8000" b="1" smtClean="0">
                  <a:latin typeface="Times New Roman" pitchFamily="18" charset="0"/>
                  <a:cs typeface="Times New Roman" pitchFamily="18" charset="0"/>
                </a:rPr>
                <a:t>«Ц»</a:t>
              </a:r>
              <a:endParaRPr lang="ru-RU" sz="8000" b="1">
                <a:latin typeface="Times New Roman" pitchFamily="18" charset="0"/>
                <a:cs typeface="Times New Roman" pitchFamily="18" charset="0"/>
              </a:endParaRPr>
            </a:p>
          </p:txBody>
        </p:sp>
      </p:grpSp>
      <p:pic>
        <p:nvPicPr>
          <p:cNvPr id="9" name="Рисунок 8">
            <a:hlinkClick r:id="" action="ppaction://noaction"/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34" r="11369"/>
          <a:stretch/>
        </p:blipFill>
        <p:spPr>
          <a:xfrm rot="10332225">
            <a:off x="2487434" y="666360"/>
            <a:ext cx="1307934" cy="1912270"/>
          </a:xfrm>
          <a:prstGeom prst="rect">
            <a:avLst/>
          </a:prstGeom>
        </p:spPr>
      </p:pic>
      <p:pic>
        <p:nvPicPr>
          <p:cNvPr id="13" name="Рисунок 12">
            <a:hlinkClick r:id="" action="ppaction://noaction"/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83" r="8429"/>
          <a:stretch/>
        </p:blipFill>
        <p:spPr>
          <a:xfrm>
            <a:off x="7273705" y="980728"/>
            <a:ext cx="1344202" cy="1506436"/>
          </a:xfrm>
          <a:prstGeom prst="rect">
            <a:avLst/>
          </a:prstGeom>
        </p:spPr>
      </p:pic>
      <p:pic>
        <p:nvPicPr>
          <p:cNvPr id="4" name="Рисунок 3">
            <a:hlinkClick r:id="" action="ppaction://noaction"/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540" t="-3780" r="540" b="3780"/>
          <a:stretch>
            <a:fillRect/>
          </a:stretch>
        </p:blipFill>
        <p:spPr>
          <a:xfrm>
            <a:off x="102460" y="764702"/>
            <a:ext cx="2166200" cy="1547285"/>
          </a:xfrm>
          <a:prstGeom prst="rect">
            <a:avLst/>
          </a:prstGeom>
        </p:spPr>
      </p:pic>
      <p:pic>
        <p:nvPicPr>
          <p:cNvPr id="14" name="Рисунок 13">
            <a:hlinkClick r:id="" action="ppaction://noaction"/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8507" y="980728"/>
            <a:ext cx="1577570" cy="1368407"/>
          </a:xfrm>
          <a:prstGeom prst="rect">
            <a:avLst/>
          </a:prstGeom>
        </p:spPr>
      </p:pic>
      <p:pic>
        <p:nvPicPr>
          <p:cNvPr id="16" name="Рисунок 15">
            <a:hlinkClick r:id="" action="ppaction://noaction"/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170" r="9497"/>
          <a:stretch/>
        </p:blipFill>
        <p:spPr>
          <a:xfrm rot="21182362">
            <a:off x="5877526" y="756619"/>
            <a:ext cx="1210734" cy="1628800"/>
          </a:xfrm>
          <a:prstGeom prst="rect">
            <a:avLst/>
          </a:prstGeom>
        </p:spPr>
      </p:pic>
      <p:sp>
        <p:nvSpPr>
          <p:cNvPr id="21" name="Стрелка вправо 20">
            <a:hlinkClick r:id="" action="ppaction://hlinkshowjump?jump=nextslide"/>
          </p:cNvPr>
          <p:cNvSpPr/>
          <p:nvPr/>
        </p:nvSpPr>
        <p:spPr>
          <a:xfrm>
            <a:off x="8434838" y="6165304"/>
            <a:ext cx="624266" cy="576064"/>
          </a:xfrm>
          <a:prstGeom prst="rightArrow">
            <a:avLst/>
          </a:prstGeom>
          <a:solidFill>
            <a:schemeClr val="accent2">
              <a:lumMod val="7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Управляющая кнопка: домой 21">
            <a:hlinkClick r:id="rId10" action="ppaction://hlinksldjump" highlightClick="1"/>
          </p:cNvPr>
          <p:cNvSpPr/>
          <p:nvPr/>
        </p:nvSpPr>
        <p:spPr>
          <a:xfrm>
            <a:off x="7596336" y="6021288"/>
            <a:ext cx="572209" cy="566191"/>
          </a:xfrm>
          <a:prstGeom prst="actionButtonHome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5" name="Picture 2" descr="C:\Users\Пользователь\Desktop\c675d3477f64.png"/>
          <p:cNvPicPr>
            <a:picLocks noChangeAspect="1" noChangeArrowheads="1"/>
          </p:cNvPicPr>
          <p:nvPr/>
        </p:nvPicPr>
        <p:blipFill rotWithShape="1">
          <a:blip r:embed="rId11"/>
          <a:srcRect l="9206" t="3772" r="7825"/>
          <a:stretch/>
        </p:blipFill>
        <p:spPr bwMode="auto">
          <a:xfrm>
            <a:off x="6878456" y="2868835"/>
            <a:ext cx="2007968" cy="31232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0139885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 xmlns:p15="http://schemas.microsoft.com/office/powerpoint/2012/main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 nodeType="clickPar">
                      <p:stCondLst>
                        <p:cond delay="0"/>
                      </p:stCondLst>
                      <p:childTnLst>
                        <p:par>
                          <p:cTn id="13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8" presetClass="emph" presetSubtype="0" fill="hold" nodeType="clickEffect">
                                  <p:childTnLst>
                                    <p:animRot by="21600000">
                                      <p:cBhvr>
                                        <p:cTn id="15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 nodeType="clickPar">
                      <p:stCondLst>
                        <p:cond delay="0"/>
                      </p:stCondLst>
                      <p:childTnLst>
                        <p:par>
                          <p:cTn id="1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32" presetClass="emph" presetSubtype="0" fill="hold" nodeType="clickEffect">
                                  <p:childTnLst>
                                    <p:animRot by="120000">
                                      <p:cBhvr>
                                        <p:cTn id="2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 nodeType="clickPar">
                      <p:stCondLst>
                        <p:cond delay="0"/>
                      </p:stCondLst>
                      <p:childTnLst>
                        <p:par>
                          <p:cTn id="2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8" presetClass="emph" presetSubtype="0" fill="hold" nodeType="clickEffect">
                                  <p:childTnLst>
                                    <p:animRot by="21600000">
                                      <p:cBhvr>
                                        <p:cTn id="29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 nodeType="clickPar">
                      <p:stCondLst>
                        <p:cond delay="0"/>
                      </p:stCondLst>
                      <p:childTnLst>
                        <p:par>
                          <p:cTn id="3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8" presetClass="emph" presetSubtype="0" fill="hold" nodeType="clickEffect">
                                  <p:childTnLst>
                                    <p:animRot by="21600000">
                                      <p:cBhvr>
                                        <p:cTn id="34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2" descr="C:\Users\Пользователь\Desktop\рабочка к презентации\blue-powerpoint-background-stars_25729.jpg"/>
          <p:cNvPicPr>
            <a:picLocks noChangeAspect="1" noChangeArrowheads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grpSp>
        <p:nvGrpSpPr>
          <p:cNvPr id="3" name="Группа 2"/>
          <p:cNvGrpSpPr/>
          <p:nvPr/>
        </p:nvGrpSpPr>
        <p:grpSpPr>
          <a:xfrm>
            <a:off x="1187624" y="2564904"/>
            <a:ext cx="2832077" cy="2232247"/>
            <a:chOff x="4404219" y="2636913"/>
            <a:chExt cx="2832077" cy="1962089"/>
          </a:xfrm>
        </p:grpSpPr>
        <p:sp>
          <p:nvSpPr>
            <p:cNvPr id="6" name="Выноска-облако 5"/>
            <p:cNvSpPr/>
            <p:nvPr/>
          </p:nvSpPr>
          <p:spPr>
            <a:xfrm rot="1531501">
              <a:off x="4404219" y="2636913"/>
              <a:ext cx="2832077" cy="1962089"/>
            </a:xfrm>
            <a:prstGeom prst="cloudCallout">
              <a:avLst>
                <a:gd name="adj1" fmla="val 135318"/>
                <a:gd name="adj2" fmla="val -43274"/>
              </a:avLst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mtClean="0"/>
                <a:t>«Ж»</a:t>
              </a:r>
              <a:endParaRPr lang="ru-RU"/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4791374" y="3016935"/>
              <a:ext cx="2337499" cy="116327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8000" b="1" smtClean="0">
                  <a:latin typeface="Times New Roman" pitchFamily="18" charset="0"/>
                  <a:cs typeface="Times New Roman" pitchFamily="18" charset="0"/>
                </a:rPr>
                <a:t>«Щ»</a:t>
              </a:r>
              <a:endParaRPr lang="ru-RU" sz="8000" b="1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6" name="Стрелка вправо 15">
            <a:hlinkClick r:id="" action="ppaction://hlinkshowjump?jump=nextslide"/>
          </p:cNvPr>
          <p:cNvSpPr/>
          <p:nvPr/>
        </p:nvSpPr>
        <p:spPr>
          <a:xfrm>
            <a:off x="8434838" y="6165304"/>
            <a:ext cx="624266" cy="576064"/>
          </a:xfrm>
          <a:prstGeom prst="rightArrow">
            <a:avLst/>
          </a:prstGeom>
          <a:solidFill>
            <a:schemeClr val="accent2">
              <a:lumMod val="7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Управляющая кнопка: домой 16">
            <a:hlinkClick r:id="rId4" action="ppaction://hlinksldjump" highlightClick="1"/>
          </p:cNvPr>
          <p:cNvSpPr/>
          <p:nvPr/>
        </p:nvSpPr>
        <p:spPr>
          <a:xfrm>
            <a:off x="7593028" y="6198500"/>
            <a:ext cx="572209" cy="566191"/>
          </a:xfrm>
          <a:prstGeom prst="actionButtonHome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8" name="Рисунок 17">
            <a:hlinkClick r:id="" action="ppaction://noaction"/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99089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43239" y="908720"/>
            <a:ext cx="1503732" cy="1651098"/>
          </a:xfrm>
          <a:prstGeom prst="rect">
            <a:avLst/>
          </a:prstGeom>
        </p:spPr>
      </p:pic>
      <p:pic>
        <p:nvPicPr>
          <p:cNvPr id="12" name="Рисунок 11">
            <a:hlinkClick r:id="" action="ppaction://noaction"/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-3911" b="3911"/>
          <a:stretch>
            <a:fillRect/>
          </a:stretch>
        </p:blipFill>
        <p:spPr>
          <a:xfrm rot="21144388">
            <a:off x="2013302" y="759954"/>
            <a:ext cx="1460452" cy="1571092"/>
          </a:xfrm>
          <a:prstGeom prst="rect">
            <a:avLst/>
          </a:prstGeom>
        </p:spPr>
      </p:pic>
      <p:pic>
        <p:nvPicPr>
          <p:cNvPr id="20" name="Рисунок 19">
            <a:hlinkClick r:id="" action="ppaction://noaction"/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914179"/>
            <a:ext cx="1683170" cy="1506474"/>
          </a:xfrm>
          <a:prstGeom prst="rect">
            <a:avLst/>
          </a:prstGeom>
        </p:spPr>
      </p:pic>
      <p:pic>
        <p:nvPicPr>
          <p:cNvPr id="22" name="Рисунок 21">
            <a:hlinkClick r:id="" action="ppaction://noaction"/>
          </p:cNvPr>
          <p:cNvPicPr>
            <a:picLocks noChangeAspect="1"/>
          </p:cNvPicPr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9331" r="7810"/>
          <a:stretch/>
        </p:blipFill>
        <p:spPr>
          <a:xfrm>
            <a:off x="3645197" y="933079"/>
            <a:ext cx="1428447" cy="1484404"/>
          </a:xfrm>
          <a:prstGeom prst="rect">
            <a:avLst/>
          </a:prstGeom>
        </p:spPr>
      </p:pic>
      <p:pic>
        <p:nvPicPr>
          <p:cNvPr id="23" name="Рисунок 22">
            <a:hlinkClick r:id="" action="ppaction://noaction"/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28286" y="908720"/>
            <a:ext cx="1508763" cy="1508763"/>
          </a:xfrm>
          <a:prstGeom prst="rect">
            <a:avLst/>
          </a:prstGeom>
        </p:spPr>
      </p:pic>
      <p:pic>
        <p:nvPicPr>
          <p:cNvPr id="14" name="Picture 2" descr="C:\Users\Пользователь\Desktop\c675d3477f64.png"/>
          <p:cNvPicPr>
            <a:picLocks noChangeAspect="1" noChangeArrowheads="1"/>
          </p:cNvPicPr>
          <p:nvPr/>
        </p:nvPicPr>
        <p:blipFill rotWithShape="1">
          <a:blip r:embed="rId13"/>
          <a:srcRect l="9206" t="3772" r="7825"/>
          <a:stretch/>
        </p:blipFill>
        <p:spPr bwMode="auto">
          <a:xfrm>
            <a:off x="6739003" y="2968668"/>
            <a:ext cx="2007968" cy="31232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4160201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 xmlns:p15="http://schemas.microsoft.com/office/powerpoint/2012/main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 nodeType="clickPar">
                      <p:stCondLst>
                        <p:cond delay="0"/>
                      </p:stCondLst>
                      <p:childTnLst>
                        <p:par>
                          <p:cTn id="13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8" presetClass="emph" presetSubtype="0" fill="hold" nodeType="clickEffect">
                                  <p:childTnLst>
                                    <p:animRot by="21600000">
                                      <p:cBhvr>
                                        <p:cTn id="15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 nodeType="clickPar">
                      <p:stCondLst>
                        <p:cond delay="0"/>
                      </p:stCondLst>
                      <p:childTnLst>
                        <p:par>
                          <p:cTn id="1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32" presetClass="emph" presetSubtype="0" fill="hold" nodeType="clickEffect">
                                  <p:childTnLst>
                                    <p:animRot by="120000">
                                      <p:cBhvr>
                                        <p:cTn id="2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 nodeType="clickPar">
                      <p:stCondLst>
                        <p:cond delay="0"/>
                      </p:stCondLst>
                      <p:childTnLst>
                        <p:par>
                          <p:cTn id="2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8" presetClass="emph" presetSubtype="0" fill="hold" nodeType="clickEffect">
                                  <p:childTnLst>
                                    <p:animRot by="21600000">
                                      <p:cBhvr>
                                        <p:cTn id="29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 nodeType="clickPar">
                      <p:stCondLst>
                        <p:cond delay="0"/>
                      </p:stCondLst>
                      <p:childTnLst>
                        <p:par>
                          <p:cTn id="3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8" presetClass="emph" presetSubtype="0" fill="hold" nodeType="clickEffect">
                                  <p:childTnLst>
                                    <p:animRot by="21600000">
                                      <p:cBhvr>
                                        <p:cTn id="34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Picture 2" descr="C:\Users\Пользователь\Desktop\рабочка к презентации\blue-powerpoint-background-stars_25729.jpg"/>
          <p:cNvPicPr>
            <a:picLocks noChangeAspect="1" noChangeArrowheads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grpSp>
        <p:nvGrpSpPr>
          <p:cNvPr id="8" name="Группа 7"/>
          <p:cNvGrpSpPr/>
          <p:nvPr/>
        </p:nvGrpSpPr>
        <p:grpSpPr>
          <a:xfrm>
            <a:off x="1331640" y="2708920"/>
            <a:ext cx="2441446" cy="2219454"/>
            <a:chOff x="2079712" y="1619839"/>
            <a:chExt cx="2952328" cy="2610208"/>
          </a:xfrm>
        </p:grpSpPr>
        <p:sp>
          <p:nvSpPr>
            <p:cNvPr id="6" name="Выноска-облако 5"/>
            <p:cNvSpPr/>
            <p:nvPr/>
          </p:nvSpPr>
          <p:spPr>
            <a:xfrm rot="1531501">
              <a:off x="2079712" y="1619839"/>
              <a:ext cx="2952328" cy="2610208"/>
            </a:xfrm>
            <a:prstGeom prst="cloudCallout">
              <a:avLst>
                <a:gd name="adj1" fmla="val 159922"/>
                <a:gd name="adj2" fmla="val -52113"/>
              </a:avLst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mtClean="0"/>
                <a:t>«Ж»</a:t>
              </a:r>
              <a:endParaRPr lang="ru-RU"/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2488632" y="2084100"/>
              <a:ext cx="2374973" cy="155644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ru-RU" sz="8000" b="1" smtClean="0">
                  <a:latin typeface="Times New Roman" pitchFamily="18" charset="0"/>
                  <a:cs typeface="Times New Roman" pitchFamily="18" charset="0"/>
                </a:rPr>
                <a:t>«Ч»</a:t>
              </a:r>
              <a:endParaRPr lang="ru-RU" sz="8000" b="1">
                <a:latin typeface="Times New Roman" pitchFamily="18" charset="0"/>
                <a:cs typeface="Times New Roman" pitchFamily="18" charset="0"/>
              </a:endParaRPr>
            </a:p>
          </p:txBody>
        </p:sp>
      </p:grpSp>
      <p:pic>
        <p:nvPicPr>
          <p:cNvPr id="12" name="Рисунок 11">
            <a:hlinkClick r:id="" action="ppaction://noaction"/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662220">
            <a:off x="3585016" y="1119501"/>
            <a:ext cx="1636813" cy="912579"/>
          </a:xfrm>
          <a:prstGeom prst="rect">
            <a:avLst/>
          </a:prstGeom>
        </p:spPr>
      </p:pic>
      <p:pic>
        <p:nvPicPr>
          <p:cNvPr id="14" name="Рисунок 13">
            <a:hlinkClick r:id="" action="ppaction://noaction"/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1724" r="9905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4460"/>
          <a:stretch/>
        </p:blipFill>
        <p:spPr>
          <a:xfrm>
            <a:off x="2267744" y="592943"/>
            <a:ext cx="1446880" cy="1965697"/>
          </a:xfrm>
          <a:prstGeom prst="rect">
            <a:avLst/>
          </a:prstGeom>
        </p:spPr>
      </p:pic>
      <p:pic>
        <p:nvPicPr>
          <p:cNvPr id="24" name="Рисунок 23">
            <a:hlinkClick r:id="" action="ppaction://noaction"/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99548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19" y="775308"/>
            <a:ext cx="1811051" cy="1600969"/>
          </a:xfrm>
          <a:prstGeom prst="rect">
            <a:avLst/>
          </a:prstGeom>
        </p:spPr>
      </p:pic>
      <p:pic>
        <p:nvPicPr>
          <p:cNvPr id="30" name="Рисунок 29">
            <a:hlinkClick r:id="" action="ppaction://noaction"/>
          </p:cNvPr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508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1271" y="685696"/>
            <a:ext cx="2383443" cy="1825390"/>
          </a:xfrm>
          <a:prstGeom prst="rect">
            <a:avLst/>
          </a:prstGeom>
        </p:spPr>
      </p:pic>
      <p:sp>
        <p:nvSpPr>
          <p:cNvPr id="22" name="Управляющая кнопка: домой 21">
            <a:hlinkClick r:id="rId11" action="ppaction://hlinksldjump" highlightClick="1"/>
          </p:cNvPr>
          <p:cNvSpPr/>
          <p:nvPr/>
        </p:nvSpPr>
        <p:spPr>
          <a:xfrm>
            <a:off x="8320271" y="6200585"/>
            <a:ext cx="572209" cy="566191"/>
          </a:xfrm>
          <a:prstGeom prst="actionButtonHome">
            <a:avLst/>
          </a:prstGeom>
          <a:solidFill>
            <a:srgbClr val="FF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6" name="Рисунок 15">
            <a:hlinkClick r:id="" action="ppaction://noaction"/>
          </p:cNvPr>
          <p:cNvPicPr>
            <a:picLocks noChangeAspect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79" r="13374"/>
          <a:stretch/>
        </p:blipFill>
        <p:spPr>
          <a:xfrm>
            <a:off x="7742987" y="931313"/>
            <a:ext cx="1288279" cy="1735120"/>
          </a:xfrm>
          <a:prstGeom prst="rect">
            <a:avLst/>
          </a:prstGeom>
        </p:spPr>
      </p:pic>
      <p:pic>
        <p:nvPicPr>
          <p:cNvPr id="13" name="Picture 2" descr="C:\Users\Пользователь\Desktop\c675d3477f64.png"/>
          <p:cNvPicPr>
            <a:picLocks noChangeAspect="1" noChangeArrowheads="1"/>
          </p:cNvPicPr>
          <p:nvPr/>
        </p:nvPicPr>
        <p:blipFill rotWithShape="1">
          <a:blip r:embed="rId13"/>
          <a:srcRect l="9206" t="3772" r="7825"/>
          <a:stretch/>
        </p:blipFill>
        <p:spPr bwMode="auto">
          <a:xfrm>
            <a:off x="6739003" y="2968668"/>
            <a:ext cx="2007968" cy="31232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827664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 xmlns:p15="http://schemas.microsoft.com/office/powerpoint/2012/main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 nodeType="clickPar">
                      <p:stCondLst>
                        <p:cond delay="0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2" presetClass="emph" presetSubtype="0" fill="hold" nodeType="clickEffect">
                                  <p:childTnLst>
                                    <p:animRot by="120000">
                                      <p:cBhvr>
                                        <p:cTn id="1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 nodeType="clickPar">
                      <p:stCondLst>
                        <p:cond delay="0"/>
                      </p:stCondLst>
                      <p:childTnLst>
                        <p:par>
                          <p:cTn id="1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8" presetClass="emph" presetSubtype="0" fill="hold" nodeType="clickEffect">
                                  <p:childTnLst>
                                    <p:animRot by="21600000">
                                      <p:cBhvr>
                                        <p:cTn id="20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 nodeType="clickPar">
                      <p:stCondLst>
                        <p:cond delay="0"/>
                      </p:stCondLst>
                      <p:childTnLst>
                        <p:par>
                          <p:cTn id="23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32" presetClass="emph" presetSubtype="0" fill="hold" nodeType="clickEffect">
                                  <p:childTnLst>
                                    <p:animRot by="120000">
                                      <p:cBhvr>
                                        <p:cTn id="2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 nodeType="clickPar">
                      <p:stCondLst>
                        <p:cond delay="0"/>
                      </p:stCondLst>
                      <p:childTnLst>
                        <p:par>
                          <p:cTn id="3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8" presetClass="emph" presetSubtype="0" fill="hold" nodeType="clickEffect">
                                  <p:childTnLst>
                                    <p:animRot by="21600000">
                                      <p:cBhvr>
                                        <p:cTn id="34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NET" val="4.0.30319.42000"/>
  <p:tag name="AS_OS" val="Microsoft Windows NT 6.2.9200.0"/>
  <p:tag name="AS_RELEASE_DATE" val="2017.01.13"/>
  <p:tag name="AS_TITLE" val="Aspose.Slides for .NET 4.0"/>
  <p:tag name="AS_VERSION" val="16.12.1.0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</TotalTime>
  <Words>113</Words>
  <Application>Microsoft Office PowerPoint</Application>
  <PresentationFormat>Экран (4:3)</PresentationFormat>
  <Paragraphs>35</Paragraphs>
  <Slides>7</Slides>
  <Notes>7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Тема Office</vt:lpstr>
      <vt:lpstr>Интерактивный  тренажер по обучению грамоте</vt:lpstr>
      <vt:lpstr>«Найди слова с заданным звуком»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Интерактивный  тренажер по обучению грамоте</dc:title>
  <dc:creator>Александра</dc:creator>
  <cp:lastModifiedBy>Александра</cp:lastModifiedBy>
  <cp:revision>7</cp:revision>
  <dcterms:created xsi:type="dcterms:W3CDTF">2020-04-07T11:14:53Z</dcterms:created>
  <dcterms:modified xsi:type="dcterms:W3CDTF">2020-04-07T12:01:24Z</dcterms:modified>
</cp:coreProperties>
</file>