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00F6-CDDA-428B-9191-FB677AFD3A39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4BB43-7CFA-4B57-B426-46BFF781C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0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wmf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9.wmf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9.wmf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6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9.wmf"/><Relationship Id="rId1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audio" Target="../media/audio2.wav"/><Relationship Id="rId5" Type="http://schemas.openxmlformats.org/officeDocument/2006/relationships/image" Target="../media/image9.wmf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audio" Target="../media/audio2.wav"/><Relationship Id="rId5" Type="http://schemas.openxmlformats.org/officeDocument/2006/relationships/image" Target="../media/image9.wmf"/><Relationship Id="rId1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96089445-1024x843_5a4b8e04bb5d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0702178">
            <a:off x="4855932" y="4997781"/>
            <a:ext cx="2219127" cy="81743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Интерактивный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тренажер по обучению грамоте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9557"/>
            <a:ext cx="9036496" cy="794519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«Гусеница»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8" cy="3800213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детей в определении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первого и последнего звука в слове, закреплять навыки интонационного выделения звука в слове.</a:t>
            </a:r>
          </a:p>
          <a:p>
            <a:pPr algn="l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Навигация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оследовательный переход к следующему слайду осуществляется по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стрелке;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ыбор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 в каждом задании осуществляется нажатием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картинки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слайда.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Последующее слово начинается со звука, на который заканчивается предыдущее слово.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УСПЕХА!</a:t>
            </a:r>
            <a:b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l"/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                     </a:t>
            </a:r>
          </a:p>
          <a:p>
            <a:pPr algn="l"/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               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</a:t>
            </a:r>
          </a:p>
        </p:txBody>
      </p:sp>
      <p:sp>
        <p:nvSpPr>
          <p:cNvPr id="50" name="Управляющая кнопка: домой 49">
            <a:hlinkClick r:id="rId4" action="ppaction://hlinksldjump" highlightClick="1"/>
          </p:cNvPr>
          <p:cNvSpPr/>
          <p:nvPr/>
        </p:nvSpPr>
        <p:spPr>
          <a:xfrm>
            <a:off x="7020272" y="6021288"/>
            <a:ext cx="792088" cy="720080"/>
          </a:xfrm>
          <a:prstGeom prst="actionButtonHom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>
            <a:hlinkClick r:id="" action="ppaction://hlinkshowjump?jump=nextslide"/>
          </p:cNvPr>
          <p:cNvSpPr/>
          <p:nvPr/>
        </p:nvSpPr>
        <p:spPr>
          <a:xfrm>
            <a:off x="8000995" y="6165304"/>
            <a:ext cx="835179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Пользователь\Desktop\11443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32656"/>
            <a:ext cx="1629478" cy="1152128"/>
          </a:xfrm>
          <a:prstGeom prst="rect">
            <a:avLst/>
          </a:prstGeom>
          <a:noFill/>
        </p:spPr>
      </p:pic>
      <p:pic>
        <p:nvPicPr>
          <p:cNvPr id="17" name="Picture 3" descr="C:\Users\Пользователь\Desktop\11443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6043384"/>
            <a:ext cx="1152128" cy="814616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рабочка к презентации\c8c48502fa7598bca96c78851a18824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58718">
            <a:off x="4017171" y="3830433"/>
            <a:ext cx="1450375" cy="2535585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c675d3477f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5768" y="3284984"/>
            <a:ext cx="2088232" cy="2800517"/>
          </a:xfrm>
          <a:prstGeom prst="rect">
            <a:avLst/>
          </a:prstGeom>
          <a:noFill/>
        </p:spPr>
      </p:pic>
      <p:pic>
        <p:nvPicPr>
          <p:cNvPr id="20" name="Picture 4" descr="C:\Users\Пользователь\Desktop\hello_html_m7f61a26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3647645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8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344" y="249904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9204" y="46930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9552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8115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5724" y="861463"/>
            <a:ext cx="2574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H="1">
            <a:off x="1280159" y="23642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8988" y="15025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8988" y="47787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4145" y="46930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447299" y="6165304"/>
            <a:ext cx="663774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92104"/>
            <a:ext cx="1268059" cy="1736893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-79947" y="4445581"/>
            <a:ext cx="1636813" cy="912579"/>
          </a:xfrm>
          <a:prstGeom prst="rect">
            <a:avLst/>
          </a:prstGeom>
        </p:spPr>
      </p:pic>
      <p:pic>
        <p:nvPicPr>
          <p:cNvPr id="25" name="Рисунок 24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66" y="4128710"/>
            <a:ext cx="1417911" cy="1551219"/>
          </a:xfrm>
          <a:prstGeom prst="rect">
            <a:avLst/>
          </a:prstGeom>
        </p:spPr>
      </p:pic>
      <p:pic>
        <p:nvPicPr>
          <p:cNvPr id="27" name="Рисунок 26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9" y="4330682"/>
            <a:ext cx="1384774" cy="1384774"/>
          </a:xfrm>
          <a:prstGeom prst="rect">
            <a:avLst/>
          </a:prstGeom>
        </p:spPr>
      </p:pic>
      <p:pic>
        <p:nvPicPr>
          <p:cNvPr id="28" name="Рисунок 27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96781"/>
            <a:ext cx="1717700" cy="1844824"/>
          </a:xfrm>
          <a:prstGeom prst="rect">
            <a:avLst/>
          </a:prstGeom>
        </p:spPr>
      </p:pic>
      <p:pic>
        <p:nvPicPr>
          <p:cNvPr id="29" name="Рисунок 28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81" y="3881268"/>
            <a:ext cx="1468906" cy="1798661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3707904" y="52907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83" y="4032308"/>
            <a:ext cx="1837442" cy="18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2622 -0.5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344" y="249904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9204" y="46930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52907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9552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8115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5724" y="861463"/>
            <a:ext cx="2574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H="1">
            <a:off x="1280159" y="23642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8988" y="15025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8988" y="47787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4145" y="46930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316416" y="6168346"/>
            <a:ext cx="73578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2" y="613325"/>
            <a:ext cx="1268059" cy="17368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13190"/>
            <a:ext cx="1837442" cy="1837442"/>
          </a:xfrm>
          <a:prstGeom prst="rect">
            <a:avLst/>
          </a:prstGeom>
        </p:spPr>
      </p:pic>
      <p:pic>
        <p:nvPicPr>
          <p:cNvPr id="25" name="Рисунок 24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1958345" y="4508105"/>
            <a:ext cx="1636813" cy="912579"/>
          </a:xfrm>
          <a:prstGeom prst="rect">
            <a:avLst/>
          </a:prstGeom>
        </p:spPr>
      </p:pic>
      <p:pic>
        <p:nvPicPr>
          <p:cNvPr id="26" name="Рисунок 25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2" y="4274935"/>
            <a:ext cx="1384774" cy="1384774"/>
          </a:xfrm>
          <a:prstGeom prst="rect">
            <a:avLst/>
          </a:prstGeom>
        </p:spPr>
      </p:pic>
      <p:pic>
        <p:nvPicPr>
          <p:cNvPr id="27" name="Рисунок 26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1" y="4044708"/>
            <a:ext cx="1717700" cy="1844824"/>
          </a:xfrm>
          <a:prstGeom prst="rect">
            <a:avLst/>
          </a:prstGeom>
        </p:spPr>
      </p:pic>
      <p:pic>
        <p:nvPicPr>
          <p:cNvPr id="28" name="Рисунок 27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6" y="3861048"/>
            <a:ext cx="1468906" cy="1798661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5508104" y="51568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19" l="0" r="9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99" y="4260195"/>
            <a:ext cx="1417911" cy="15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042 L -0.16614 -0.528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344" y="249904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9204" y="46930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52907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9552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8115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5724" y="861463"/>
            <a:ext cx="2574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H="1">
            <a:off x="1280159" y="23642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8988" y="15025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8988" y="47787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4145" y="46930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51568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8375291" y="6165304"/>
            <a:ext cx="73578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2" y="613325"/>
            <a:ext cx="1268059" cy="1736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1837442" cy="18374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52" y="621890"/>
            <a:ext cx="1417911" cy="1551219"/>
          </a:xfrm>
          <a:prstGeom prst="rect">
            <a:avLst/>
          </a:prstGeom>
        </p:spPr>
      </p:pic>
      <p:pic>
        <p:nvPicPr>
          <p:cNvPr id="26" name="Рисунок 25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4416373" y="4513261"/>
            <a:ext cx="1636813" cy="912579"/>
          </a:xfrm>
          <a:prstGeom prst="rect">
            <a:avLst/>
          </a:prstGeom>
        </p:spPr>
      </p:pic>
      <p:pic>
        <p:nvPicPr>
          <p:cNvPr id="28" name="Рисунок 27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56" y="4107767"/>
            <a:ext cx="1717700" cy="1844824"/>
          </a:xfrm>
          <a:prstGeom prst="rect">
            <a:avLst/>
          </a:prstGeom>
        </p:spPr>
      </p:pic>
      <p:pic>
        <p:nvPicPr>
          <p:cNvPr id="29" name="Рисунок 28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06" y="3907532"/>
            <a:ext cx="1468906" cy="1798661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7156958" y="101096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7" y="4321419"/>
            <a:ext cx="1384774" cy="13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1042 L 0.71267 -0.45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10" y="-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344" y="249904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9204" y="46930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529076"/>
            <a:ext cx="1872208" cy="1819804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9552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8115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5724" y="861463"/>
            <a:ext cx="2574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H="1">
            <a:off x="1280159" y="23642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8988" y="15025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8988" y="47787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4145" y="46930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51568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56958" y="101096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286054" y="6165304"/>
            <a:ext cx="74311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2" y="613325"/>
            <a:ext cx="1268059" cy="17368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1837442" cy="18374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74" y="636833"/>
            <a:ext cx="1417911" cy="15512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29" y="1150004"/>
            <a:ext cx="1384774" cy="1384774"/>
          </a:xfrm>
          <a:prstGeom prst="rect">
            <a:avLst/>
          </a:prstGeom>
        </p:spPr>
      </p:pic>
      <p:pic>
        <p:nvPicPr>
          <p:cNvPr id="27" name="Рисунок 26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4981206" y="4690945"/>
            <a:ext cx="1636813" cy="912579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0" y="4043185"/>
            <a:ext cx="1468906" cy="1798661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6732240" y="2708920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84910"/>
            <a:ext cx="1717700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8628 -0.2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344" y="249904"/>
            <a:ext cx="1872208" cy="1810944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9204" y="469309"/>
            <a:ext cx="1872208" cy="1800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52907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9552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8115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5724" y="861463"/>
            <a:ext cx="2574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H="1">
            <a:off x="1280159" y="23642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8988" y="15025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8988" y="47787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4145" y="46930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51568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56958" y="101096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32240" y="2708920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286054" y="6165304"/>
            <a:ext cx="743112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2" y="613325"/>
            <a:ext cx="1268059" cy="17368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20688"/>
            <a:ext cx="1837442" cy="18374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52" y="621890"/>
            <a:ext cx="1417911" cy="1551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85" y="1150004"/>
            <a:ext cx="1384774" cy="1384774"/>
          </a:xfrm>
          <a:prstGeom prst="rect">
            <a:avLst/>
          </a:prstGeom>
        </p:spPr>
      </p:pic>
      <p:pic>
        <p:nvPicPr>
          <p:cNvPr id="29" name="Рисунок 28">
            <a:hlinkClick r:id="" action="ppaction://noaction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717700" cy="1844824"/>
          </a:xfrm>
          <a:prstGeom prst="rect">
            <a:avLst/>
          </a:prstGeom>
        </p:spPr>
      </p:pic>
      <p:pic>
        <p:nvPicPr>
          <p:cNvPr id="31" name="Рисунок 30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11" y="4149080"/>
            <a:ext cx="1468906" cy="1798661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5076056" y="2743060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1876586" y="4771638"/>
            <a:ext cx="1636813" cy="9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35503 -0.241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Пользователь\Desktop\рабочка к презентации\blue-powerpoint-background-stars_2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344" y="249904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69204" y="46930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52907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9552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18115" y="365187"/>
            <a:ext cx="514896" cy="4962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5724" y="861463"/>
            <a:ext cx="257448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flipH="1">
            <a:off x="1280159" y="23642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688988" y="15025"/>
            <a:ext cx="108012" cy="2348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8988" y="47787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54145" y="469309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515686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56958" y="1010969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32240" y="2708920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76056" y="2743060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hlinkClick r:id="" action="ppaction://noaction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2" y="613325"/>
            <a:ext cx="1268059" cy="17368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1837442" cy="18374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52" y="621890"/>
            <a:ext cx="1417911" cy="15512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85" y="1150004"/>
            <a:ext cx="1384774" cy="1384774"/>
          </a:xfrm>
          <a:prstGeom prst="rect">
            <a:avLst/>
          </a:prstGeom>
        </p:spPr>
      </p:pic>
      <p:pic>
        <p:nvPicPr>
          <p:cNvPr id="29" name="Рисунок 28">
            <a:hlinkClick r:id="" action="ppaction://noaction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08920"/>
            <a:ext cx="1717700" cy="1844824"/>
          </a:xfrm>
          <a:prstGeom prst="rect">
            <a:avLst/>
          </a:prstGeom>
        </p:spPr>
      </p:pic>
      <p:pic>
        <p:nvPicPr>
          <p:cNvPr id="30" name="Рисунок 29">
            <a:hlinkClick r:id="" action="ppaction://noaction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220">
            <a:off x="5193754" y="3183577"/>
            <a:ext cx="1636813" cy="912579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3419872" y="2743060"/>
            <a:ext cx="1872208" cy="18002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11" y="3861048"/>
            <a:ext cx="1468906" cy="17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20973 -0.172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Экран (4:3)</PresentationFormat>
  <Paragraphs>20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Интерактивный  тренажер по обучению грамоте</vt:lpstr>
      <vt:lpstr>«Гусеница»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 тренажер по обучению грамоте</dc:title>
  <dc:creator>Александра</dc:creator>
  <cp:lastModifiedBy>Александра</cp:lastModifiedBy>
  <cp:revision>2</cp:revision>
  <dcterms:created xsi:type="dcterms:W3CDTF">2020-04-07T11:14:53Z</dcterms:created>
  <dcterms:modified xsi:type="dcterms:W3CDTF">2020-04-07T11:40:10Z</dcterms:modified>
</cp:coreProperties>
</file>