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689A33-AE8C-4488-B6BE-451AA4E390FF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41061F-6C67-43BE-8DE8-1CD37B9E42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45578-B5D7-458C-826A-C0DB27A3F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109" y="2176530"/>
            <a:ext cx="9567135" cy="2748927"/>
          </a:xfrm>
        </p:spPr>
        <p:txBody>
          <a:bodyPr/>
          <a:lstStyle/>
          <a:p>
            <a:pPr algn="ctr"/>
            <a:r>
              <a:rPr lang="ru-RU" dirty="0"/>
              <a:t>Интерактивная игра «Давайте посчитаем (часть 2)!» </a:t>
            </a:r>
          </a:p>
        </p:txBody>
      </p:sp>
    </p:spTree>
    <p:extLst>
      <p:ext uri="{BB962C8B-B14F-4D97-AF65-F5344CB8AC3E}">
        <p14:creationId xmlns:p14="http://schemas.microsoft.com/office/powerpoint/2010/main" val="77503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920C962-10AB-446C-8949-0AC905BC440D}"/>
              </a:ext>
            </a:extLst>
          </p:cNvPr>
          <p:cNvSpPr/>
          <p:nvPr/>
        </p:nvSpPr>
        <p:spPr>
          <a:xfrm>
            <a:off x="5072332" y="586596"/>
            <a:ext cx="1621766" cy="15187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6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3" y="1149440"/>
            <a:ext cx="31623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92" y="1149440"/>
            <a:ext cx="3390900" cy="3371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4" name="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02" y="3216209"/>
            <a:ext cx="2486025" cy="352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Дед Мороз с мешком подарков - Новогодни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11" y="4217379"/>
            <a:ext cx="2127404" cy="28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2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010B2A9-5457-4307-BE1D-17B83B88EEA0}"/>
              </a:ext>
            </a:extLst>
          </p:cNvPr>
          <p:cNvSpPr/>
          <p:nvPr/>
        </p:nvSpPr>
        <p:spPr>
          <a:xfrm>
            <a:off x="5341146" y="286511"/>
            <a:ext cx="1449238" cy="11799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10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1" y="461940"/>
            <a:ext cx="3171825" cy="4476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41" y="461940"/>
            <a:ext cx="3381375" cy="468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66" y="2883053"/>
            <a:ext cx="32766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Дед Мороз с мешком подарков - Новогодни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71" y="4279442"/>
            <a:ext cx="2127404" cy="28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0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9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84 -0.03492 C -0.11406 -0.0363 -0.13424 -0.03862 -0.15481 -0.04763 C -0.15937 -0.03561 -0.15599 -0.04786 -0.15599 -0.03284 C -0.15599 -0.01156 -0.15755 0.01202 -0.1608 0.0326 C -0.16172 0.04948 -0.16367 0.06474 -0.16549 0.08138 C -0.16679 0.09294 -0.1681 0.10242 -0.175 0.10659 C -0.17617 0.10867 -0.17708 0.11167 -0.17864 0.11306 C -0.18086 0.11514 -0.1858 0.11722 -0.1858 0.11722 C -0.19401 0.12716 -0.20026 0.12809 -0.2095 0.1341 C -0.22812 0.14635 -0.24935 0.1519 -0.26914 0.15537 C -0.27708 0.16 -0.28593 0.15977 -0.29414 0.16162 C -0.3069 0.16046 -0.31393 0.16092 -0.325 0.15745 C -0.34088 0.15237 -0.35664 0.14173 -0.37148 0.13202 C -0.38398 0.1237 -0.397 0.11792 -0.40833 0.10451 C -0.4108 0.09133 -0.41718 0.08046 -0.42265 0.07075 C -0.42643 0.06381 -0.42955 0.05618 -0.43333 0.04948 C -0.44023 0.03722 -0.44804 0.02566 -0.45364 0.01156 C -0.45442 0.0074 -0.45521 0.003 -0.45599 -0.00116 C -0.45638 -0.00324 -0.45716 -0.0074 -0.45716 -0.0074 C -0.45846 -0.03538 -0.46146 -0.06058 -0.46432 -0.08786 C -0.46523 -0.09642 -0.46588 -0.10474 -0.46666 -0.1133 C -0.46718 -0.11885 -0.46888 -0.12486 -0.46784 -0.13018 C -0.46718 -0.13388 -0.46471 -0.12324 -0.46549 -0.11954 C -0.46601 -0.11723 -0.4681 -0.12208 -0.46914 -0.1237 C -0.47226 -0.12856 -0.47656 -0.13665 -0.47981 -0.14289 C -0.48177 -0.14659 -0.48294 -0.15122 -0.4845 -0.15538 C -0.48528 -0.15746 -0.48698 -0.16185 -0.48698 -0.16185 C -0.48737 -0.16393 -0.48763 -0.16601 -0.48815 -0.1681 C -0.4888 -0.17041 -0.48997 -0.17226 -0.49049 -0.17457 C -0.4957 -0.19561 -0.4901 -0.18012 -0.49531 -0.19353 C -0.49739 -0.20486 -0.49791 -0.21619 -0.5 -0.22729 C -0.49948 -0.29943 -0.5095 -0.39376 -0.48333 -0.45989 C -0.47838 -0.48601 -0.46133 -0.51052 -0.44648 -0.517 C -0.4358 -0.52902 -0.42565 -0.5318 -0.41315 -0.53388 C -0.40247 -0.53318 -0.39166 -0.53295 -0.38099 -0.5318 C -0.37851 -0.53156 -0.37461 -0.52671 -0.37265 -0.52532 C -0.36302 -0.51885 -0.3526 -0.51399 -0.34284 -0.50844 C -0.3388 -0.50359 -0.33567 -0.5022 -0.33099 -0.50012 C -0.3207 -0.50104 -0.30963 -0.49781 -0.3 -0.50428 C -0.29127 -0.51006 -0.28724 -0.51815 -0.27864 -0.52116 C -0.272 -0.52879 -0.2763 -0.52417 -0.26549 -0.53388 C -0.24596 -0.55145 -0.26185 -0.54359 -0.25 -0.54867 C -0.24622 -0.55376 -0.24375 -0.55885 -0.23932 -0.56139 C -0.23815 -0.56347 -0.23724 -0.56601 -0.2358 -0.56763 C -0.23476 -0.56879 -0.2332 -0.56833 -0.23216 -0.56971 C -0.22591 -0.57804 -0.22734 -0.57827 -0.22383 -0.58682 C -0.22148 -0.5926 -0.21666 -0.6037 -0.21666 -0.6037 C -0.21393 -0.61873 -0.21575 -0.61272 -0.21198 -0.62266 C -0.21028 -0.63538 -0.21002 -0.6511 -0.20481 -0.66081 C -0.20078 -0.68255 -0.19518 -0.70497 -0.18815 -0.72417 C -0.18672 -0.72786 -0.18672 -0.73272 -0.1858 -0.73688 C -0.18164 -0.75515 -0.17578 -0.75815 -0.17031 -0.77272 C -0.16718 -0.78104 -0.16927 -0.77827 -0.16432 -0.78128 C -0.16093 -0.79029 -0.15677 -0.79492 -0.15117 -0.79815 C -0.14492 -0.80555 -0.14062 -0.80971 -0.13333 -0.81295 C -0.12461 -0.82058 -0.11797 -0.82497 -0.10833 -0.82775 C -0.09401 -0.82706 -0.07981 -0.82682 -0.06549 -0.82567 C -0.04987 -0.82428 -0.06432 -0.82451 -0.05481 -0.82128 C -0.04284 -0.81734 -0.03112 -0.81295 -0.01914 -0.80879 C -0.01575 -0.80278 -0.0125 -0.8037 -0.00833 -0.80023 C -0.00377 -0.79654 -2.91667E-6 -0.79052 0.00469 -0.78752 C 0.00664 -0.78636 0.00873 -0.78636 0.01068 -0.78544 C 0.01315 -0.78428 0.01784 -0.78128 0.01784 -0.78128 C 0.02071 -0.77758 0.02266 -0.7748 0.02617 -0.77272 C 0.0293 -0.77087 0.03282 -0.7711 0.03568 -0.76856 C 0.04662 -0.75862 0.04167 -0.76139 0.05 -0.75792 C 0.05938 -0.74682 0.04688 -0.76047 0.05834 -0.75168 C 0.06992 -0.74266 0.05274 -0.75122 0.06667 -0.74521 C 0.07058 -0.74174 0.07552 -0.73711 0.07969 -0.7348 C 0.08203 -0.73365 0.08451 -0.73341 0.08685 -0.73249 C 0.08815 -0.73203 0.08933 -0.7311 0.0905 -0.73041 C 0.09167 -0.72902 0.09271 -0.72717 0.09401 -0.72625 C 0.09636 -0.7244 0.10117 -0.72208 0.10117 -0.72208 C 0.1043 -0.71654 0.10756 -0.71099 0.11068 -0.70521 C 0.11146 -0.70382 0.11302 -0.70081 0.11302 -0.70081 C 0.11641 -0.68255 0.11159 -0.70521 0.11667 -0.69041 C 0.11979 -0.68139 0.11563 -0.67792 0.12253 -0.6733 C 0.12331 -0.60925 0.12266 -0.54497 0.125 -0.48093 C 0.12526 -0.47538 0.12995 -0.47445 0.13216 -0.47052 C 0.13972 -0.45711 0.14193 -0.44324 0.14753 -0.42821 C 0.14727 -0.42312 0.14727 -0.39746 0.14401 -0.39006 C 0.14245 -0.38659 0.13985 -0.38474 0.13802 -0.38174 C 0.12787 -0.38312 0.12331 -0.38266 0.1142 -0.38798 C 0.11185 -0.38937 0.10716 -0.39214 0.10716 -0.39214 C 0.10326 -0.39908 0.10183 -0.39515 0.1 -0.40486 C 0.09961 -0.41272 0.10026 -0.42081 0.09883 -0.42821 C 0.09844 -0.43006 0.09636 -0.42405 0.09636 -0.42405 " pathEditMode="relative" ptsTypes="ffffffffffffffffffffffffffffffffffffffffffffffffffffffffffffffffffffffffffffffffffffffA">
                                      <p:cBhvr>
                                        <p:cTn id="27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89E08B-B90E-449B-BC6B-F82EFB439558}"/>
              </a:ext>
            </a:extLst>
          </p:cNvPr>
          <p:cNvSpPr/>
          <p:nvPr/>
        </p:nvSpPr>
        <p:spPr>
          <a:xfrm>
            <a:off x="5221198" y="606983"/>
            <a:ext cx="1742536" cy="11904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98" y="2148412"/>
            <a:ext cx="3381375" cy="4686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5" y="1200173"/>
            <a:ext cx="327660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492" y="1333523"/>
            <a:ext cx="31623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Дед Мороз с мешком подарков - Новогодни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7" y="4251612"/>
            <a:ext cx="2127404" cy="28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4509E-6 C -0.00338 -0.00624 -0.00612 -0.01318 -0.0095 -0.01919 C -0.01172 -0.03052 -0.01302 -0.03977 -0.01784 -0.04878 C -0.0207 -0.06312 -0.01862 -0.05803 -0.02265 -0.06566 C -0.02435 -0.07468 -0.02695 -0.08162 -0.02864 -0.09086 C -0.02943 -0.09503 -0.03099 -0.10358 -0.03099 -0.10358 C -0.03242 -0.13572 -0.03385 -0.1674 -0.03815 -0.19884 C -0.03971 -0.22774 -0.04153 -0.25641 -0.04284 -0.28555 C -0.04323 -0.31745 -0.04101 -0.3882 -0.04648 -0.42705 C -0.04778 -0.48439 -0.04883 -0.53826 -0.05 -0.5963 C -0.05026 -0.60786 -0.05403 -0.62127 -0.05599 -0.63214 C -0.0569 -0.63699 -0.05911 -0.64069 -0.06068 -0.64485 C -0.06146 -0.64693 -0.06315 -0.65109 -0.06315 -0.65109 C -0.06601 -0.66659 -0.06198 -0.64786 -0.06784 -0.66381 C -0.07357 -0.67907 -0.06445 -0.66242 -0.07148 -0.67445 C -0.07396 -0.68763 -0.0819 -0.70404 -0.08932 -0.7082 C -0.09153 -0.71445 -0.09127 -0.71583 -0.09531 -0.71884 C -0.09752 -0.72069 -0.10234 -0.723 -0.10234 -0.723 C -0.11185 -0.70705 -0.1043 -0.72185 -0.10599 -0.66797 C -0.10703 -0.6363 -0.11107 -0.60277 -0.11667 -0.57294 C -0.11875 -0.56162 -0.11914 -0.54358 -0.12383 -0.53479 C -0.12695 -0.51815 -0.13893 -0.51329 -0.14765 -0.50959 C -0.16341 -0.49479 -0.18359 -0.48971 -0.20117 -0.48624 C -0.2345 -0.4874 -0.25377 -0.48763 -0.28216 -0.49479 C -0.2845 -0.49618 -0.28698 -0.49757 -0.28932 -0.49896 C -0.29049 -0.49965 -0.29284 -0.50104 -0.29284 -0.50104 C -0.29765 -0.50913 -0.3056 -0.51098 -0.31198 -0.51375 C -0.31953 -0.52277 -0.32669 -0.52601 -0.33568 -0.52855 C -0.34765 -0.52786 -0.3595 -0.52763 -0.37148 -0.52647 C -0.37344 -0.52624 -0.37708 -0.52786 -0.37734 -0.52439 C -0.38216 -0.47052 -0.36614 -0.40531 -0.36315 -0.35098 C -0.36406 -0.30034 -0.36445 -0.24647 -0.37148 -0.19676 C -0.37109 -0.15514 -0.37031 -0.11352 -0.37031 -0.0719 C -0.37031 -0.06057 -0.37018 -0.03306 -0.37265 -0.01688 C -0.37331 -0.01318 -0.375 -0.00162 -0.37734 0.00208 C -0.37943 0.00509 -0.3845 0.01018 -0.3845 0.01018 C -0.39075 0.02682 -0.40547 0.02798 -0.41549 0.0296 C -0.42435 0.03492 -0.41966 0.03284 -0.43698 0.0296 C -0.45456 0.02613 -0.45911 -0.00925 -0.47148 -0.02335 C -0.47448 -0.03144 -0.47734 -0.0393 -0.48099 -0.04647 C -0.48281 -0.05017 -0.48698 -0.05711 -0.48698 -0.05711 C -0.4888 -0.06982 -0.48997 -0.08208 -0.49401 -0.09318 C -0.4944 -0.09595 -0.49531 -0.1015 -0.49531 -0.1015 " pathEditMode="relative" ptsTypes="ffffffffffffffffffffffffffffffffffffffffffA">
                                      <p:cBhvr>
                                        <p:cTn id="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425FC9-2B58-4BFC-A24F-5DBBB8B125B7}"/>
              </a:ext>
            </a:extLst>
          </p:cNvPr>
          <p:cNvSpPr/>
          <p:nvPr/>
        </p:nvSpPr>
        <p:spPr>
          <a:xfrm>
            <a:off x="5123105" y="898579"/>
            <a:ext cx="1397479" cy="12352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7</a:t>
            </a:r>
          </a:p>
        </p:txBody>
      </p:sp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11455880" y="6302663"/>
            <a:ext cx="677021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31" y="3039017"/>
            <a:ext cx="2486025" cy="3524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2" y="1149440"/>
            <a:ext cx="31623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7" y="1149440"/>
            <a:ext cx="3390900" cy="3371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Дед Мороз с мешком подарков - Новогодни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7" y="4251612"/>
            <a:ext cx="2127404" cy="28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78 0.02474 C -0.20325 0.03885 -0.21641 0.05249 -0.22344 0.05873 C -0.23268 0.06706 -0.24232 0.07469 -0.25195 0.08185 C -0.25469 0.08394 -0.25651 0.08394 -0.25911 0.08625 C -0.26042 0.0874 -0.26146 0.08948 -0.26276 0.09041 C -0.26693 0.09318 -0.27148 0.09411 -0.27578 0.09665 C -0.27747 0.09758 -0.27891 0.09989 -0.2806 0.10105 C -0.2875 0.1059 -0.29466 0.10937 -0.30195 0.11122 C -0.30677 0.12 -0.30208 0.1133 -0.31159 0.11792 C -0.325 0.1244 -0.33802 0.13203 -0.35195 0.1348 C -0.36588 0.14081 -0.35833 0.1385 -0.37461 0.14105 C -0.38958 0.14729 -0.38164 0.14498 -0.39844 0.14752 C -0.41003 0.15168 -0.42109 0.15584 -0.43294 0.15792 C -0.44349 0.16301 -0.4543 0.16486 -0.4651 0.16648 C -0.48047 0.17318 -0.49427 0.16972 -0.51029 0.16856 C -0.51888 0.16694 -0.52852 0.16648 -0.53659 0.16024 C -0.54362 0.15469 -0.5513 0.14983 -0.55794 0.14313 C -0.56901 0.13203 -0.56094 0.13665 -0.56992 0.13272 C -0.57227 0.12856 -0.57461 0.12417 -0.57695 0.12 C -0.58125 0.11214 -0.58216 0.10197 -0.58659 0.09457 C -0.58789 0.08509 -0.5888 0.07631 -0.5901 0.06706 C -0.58945 0.03029 -0.58906 0.00532 -0.58529 -0.02797 C -0.58333 -0.04462 -0.58242 -0.06474 -0.57695 -0.07884 C -0.57539 -0.08693 -0.57292 -0.09387 -0.57109 -0.10196 C -0.57005 -0.11352 -0.56927 -0.12323 -0.56628 -0.13364 C -0.56523 -0.14427 -0.56445 -0.15791 -0.56159 -0.16763 C -0.56003 -0.17271 -0.55807 -0.17711 -0.55677 -0.18242 C -0.55247 -0.19953 -0.5569 -0.19052 -0.55195 -0.1993 C -0.54896 -0.21526 -0.5431 -0.22867 -0.53893 -0.24369 C -0.53516 -0.25734 -0.53216 -0.27306 -0.52578 -0.28369 C -0.52383 -0.29479 -0.51523 -0.30589 -0.50911 -0.31121 C -0.50378 -0.32115 -0.49635 -0.33225 -0.48893 -0.33664 C -0.48294 -0.34427 -0.47578 -0.3526 -0.46862 -0.3556 C -0.46107 -0.36971 -0.44818 -0.37271 -0.43776 -0.37687 C -0.43099 -0.37942 -0.42513 -0.38381 -0.41862 -0.38728 C -0.40625 -0.39398 -0.3931 -0.39653 -0.3806 -0.40208 C -0.37474 -0.40924 -0.3612 -0.41711 -0.35443 -0.41919 C -0.34948 -0.42774 -0.34284 -0.42982 -0.33659 -0.43398 C -0.33242 -0.44115 -0.32591 -0.44531 -0.32109 -0.45294 C -0.31615 -0.46057 -0.31367 -0.46843 -0.30911 -0.47606 C -0.30742 -0.48531 -0.30469 -0.49271 -0.30078 -0.49942 C -0.29831 -0.51283 -0.29062 -0.52369 -0.28529 -0.53317 C -0.28424 -0.53502 -0.28398 -0.5378 -0.28294 -0.53965 C -0.27708 -0.55028 -0.28151 -0.5378 -0.27695 -0.54797 C -0.26953 -0.56462 -0.28034 -0.54427 -0.27109 -0.56069 C -0.26836 -0.57595 -0.2724 -0.55722 -0.26276 -0.57965 C -0.25807 -0.59052 -0.25299 -0.59861 -0.24727 -0.60716 C -0.24375 -0.61248 -0.24349 -0.61711 -0.23893 -0.61988 C -0.23581 -0.62867 -0.23151 -0.63005 -0.22695 -0.63676 C -0.22174 -0.64439 -0.21615 -0.65017 -0.21029 -0.65595 C -0.19857 -0.66751 -0.20755 -0.66173 -0.19961 -0.66635 C -0.19427 -0.6763 -0.17995 -0.68092 -0.17227 -0.68323 C -0.16823 -0.69086 -0.16237 -0.69017 -0.15677 -0.69179 C -0.14557 -0.7015 -0.13216 -0.70057 -0.11992 -0.70242 C -0.07448 -0.70034 -0.03268 -0.69364 0.01224 -0.68763 C 0.01849 -0.68416 0.025 -0.68184 0.03138 -0.67907 C 0.0332 -0.6252 0.02747 -0.64393 0.04089 -0.65156 C 0.05391 -0.64832 0.05247 -0.64624 0.06224 -0.63468 C 0.06484 -0.62797 0.0668 -0.6245 0.07044 -0.61988 C 0.07604 -0.60554 0.07526 -0.60924 0.08125 -0.59884 C 0.08307 -0.58913 0.08633 -0.58289 0.08971 -0.57549 C 0.09245 -0.56948 0.09518 -0.55791 0.09675 -0.55237 C 0.09805 -0.54774 0.10156 -0.53965 0.10156 -0.53942 C 0.103 -0.52832 0.10508 -0.51768 0.10872 -0.50797 C 0.11159 -0.4867 0.11159 -0.46658 0.11211 -0.44439 C 0.11185 -0.39237 0.11185 -0.34011 0.11107 -0.28809 C 0.11081 -0.27213 0.10586 -0.25086 0.10156 -0.23722 C 0.09935 -0.23005 0.09427 -0.21618 0.09427 -0.21595 C 0.09245 -0.20531 0.08503 -0.17919 0.07891 -0.17387 C 0.07669 -0.17202 0.07409 -0.17109 0.07175 -0.16971 C 0.07044 -0.16901 0.06823 -0.16763 0.06823 -0.16739 C 0.06367 -0.17294 0.06445 -0.17595 0.06107 -0.18242 C 0.06029 -0.18658 0.06042 -0.19167 0.05872 -0.19491 C 0.05573 -0.20023 0.05026 -0.20439 0.05026 -0.21202 L 0.05755 -0.19075 " pathEditMode="relative" rAng="0" ptsTypes="fffffffffffffffffffffffffffffffffffffffffffffffffffffffffffffffffffffffffAA">
                                      <p:cBhvr>
                                        <p:cTn id="6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-28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417" y="1700011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Выйти из игры?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2749639" y="3760630"/>
            <a:ext cx="1429555" cy="104318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Да </a:t>
            </a: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7283003" y="3760629"/>
            <a:ext cx="1378040" cy="104319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Нет </a:t>
            </a:r>
          </a:p>
        </p:txBody>
      </p:sp>
    </p:spTree>
    <p:extLst>
      <p:ext uri="{BB962C8B-B14F-4D97-AF65-F5344CB8AC3E}">
        <p14:creationId xmlns:p14="http://schemas.microsoft.com/office/powerpoint/2010/main" val="88153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2749" y="1571223"/>
            <a:ext cx="499700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Выбери игру!</a:t>
            </a:r>
          </a:p>
        </p:txBody>
      </p:sp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1043189" y="3077030"/>
            <a:ext cx="2794716" cy="194572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СОСЧИТАЙ новогодние предметы</a:t>
            </a:r>
          </a:p>
          <a:p>
            <a:pPr algn="ctr"/>
            <a:r>
              <a:rPr lang="ru-RU" dirty="0"/>
              <a:t>(Покажи цифру, которая обозначает количество предметов)</a:t>
            </a:r>
          </a:p>
        </p:txBody>
      </p:sp>
      <p:sp>
        <p:nvSpPr>
          <p:cNvPr id="4" name="Управляющая кнопка: настраиваемая 3">
            <a:hlinkClick r:id="rId3" action="ppaction://hlinksldjump" highlightClick="1"/>
          </p:cNvPr>
          <p:cNvSpPr/>
          <p:nvPr/>
        </p:nvSpPr>
        <p:spPr>
          <a:xfrm>
            <a:off x="6937829" y="3077030"/>
            <a:ext cx="2927388" cy="194573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СОСЧИТАЙ  новогодние атрибуты</a:t>
            </a:r>
          </a:p>
          <a:p>
            <a:pPr algn="ctr"/>
            <a:r>
              <a:rPr lang="ru-RU" dirty="0"/>
              <a:t>(Покажи картинку на которой столько  атрибутов, сколько показывает цифра)</a:t>
            </a:r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4700789" y="5306096"/>
            <a:ext cx="1429555" cy="6439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333376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">
            <a:extLst>
              <a:ext uri="{FF2B5EF4-FFF2-40B4-BE49-F238E27FC236}">
                <a16:creationId xmlns:a16="http://schemas.microsoft.com/office/drawing/2014/main" id="{A7EF80EB-3729-43DA-8485-7F8C6256CAD9}"/>
              </a:ext>
            </a:extLst>
          </p:cNvPr>
          <p:cNvSpPr/>
          <p:nvPr/>
        </p:nvSpPr>
        <p:spPr>
          <a:xfrm>
            <a:off x="9032578" y="4073237"/>
            <a:ext cx="831272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5</a:t>
            </a:r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61E2E20C-2D2D-49FC-8387-7722016743C0}"/>
              </a:ext>
            </a:extLst>
          </p:cNvPr>
          <p:cNvSpPr/>
          <p:nvPr/>
        </p:nvSpPr>
        <p:spPr>
          <a:xfrm>
            <a:off x="7800109" y="1842655"/>
            <a:ext cx="831272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6</a:t>
            </a: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1AF69D9-F06E-4F8A-A2A5-C6D60A4DE756}"/>
              </a:ext>
            </a:extLst>
          </p:cNvPr>
          <p:cNvSpPr/>
          <p:nvPr/>
        </p:nvSpPr>
        <p:spPr>
          <a:xfrm>
            <a:off x="10238508" y="2452255"/>
            <a:ext cx="831272" cy="1219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4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AutoShape 2" descr="Bright Starts™ Having a Ball™ Bunch of Balls™ | buybuy BAB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60" y="1583910"/>
            <a:ext cx="4572076" cy="3554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Снегурочка - Эффекты для анимации/Footage - Повседневная анимация -  Анимация - GifCoo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38" y="3157973"/>
            <a:ext cx="3676740" cy="3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4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3">
            <a:extLst>
              <a:ext uri="{FF2B5EF4-FFF2-40B4-BE49-F238E27FC236}">
                <a16:creationId xmlns:a16="http://schemas.microsoft.com/office/drawing/2014/main" id="{FCA6EF2D-EAE4-424D-BD1C-40CE5C2B9351}"/>
              </a:ext>
            </a:extLst>
          </p:cNvPr>
          <p:cNvSpPr/>
          <p:nvPr/>
        </p:nvSpPr>
        <p:spPr>
          <a:xfrm>
            <a:off x="8368639" y="1193645"/>
            <a:ext cx="886690" cy="1496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7</a:t>
            </a:r>
          </a:p>
        </p:txBody>
      </p:sp>
      <p:sp>
        <p:nvSpPr>
          <p:cNvPr id="52" name="4">
            <a:extLst>
              <a:ext uri="{FF2B5EF4-FFF2-40B4-BE49-F238E27FC236}">
                <a16:creationId xmlns:a16="http://schemas.microsoft.com/office/drawing/2014/main" id="{D80A5E34-78BE-4F93-B38D-A5BBDA338196}"/>
              </a:ext>
            </a:extLst>
          </p:cNvPr>
          <p:cNvSpPr/>
          <p:nvPr/>
        </p:nvSpPr>
        <p:spPr>
          <a:xfrm>
            <a:off x="10162309" y="3240396"/>
            <a:ext cx="886690" cy="1496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6</a:t>
            </a:r>
          </a:p>
        </p:txBody>
      </p:sp>
      <p:sp>
        <p:nvSpPr>
          <p:cNvPr id="53" name="2">
            <a:extLst>
              <a:ext uri="{FF2B5EF4-FFF2-40B4-BE49-F238E27FC236}">
                <a16:creationId xmlns:a16="http://schemas.microsoft.com/office/drawing/2014/main" id="{EC98420C-B002-4825-9A51-E236B67C95D6}"/>
              </a:ext>
            </a:extLst>
          </p:cNvPr>
          <p:cNvSpPr/>
          <p:nvPr/>
        </p:nvSpPr>
        <p:spPr>
          <a:xfrm>
            <a:off x="7703127" y="3629890"/>
            <a:ext cx="886690" cy="14962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8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16" y="1587808"/>
            <a:ext cx="4981575" cy="3305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Снегурочка - Эффекты для анимации/Footage - Повседневная анимация -  Анимация - GifCoo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38" y="3157973"/>
            <a:ext cx="3676740" cy="3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96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7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">
            <a:extLst>
              <a:ext uri="{FF2B5EF4-FFF2-40B4-BE49-F238E27FC236}">
                <a16:creationId xmlns:a16="http://schemas.microsoft.com/office/drawing/2014/main" id="{2DCCB392-CE1B-4B96-AB3F-48DF0D0A1489}"/>
              </a:ext>
            </a:extLst>
          </p:cNvPr>
          <p:cNvSpPr/>
          <p:nvPr/>
        </p:nvSpPr>
        <p:spPr>
          <a:xfrm>
            <a:off x="8009290" y="1440873"/>
            <a:ext cx="997528" cy="1530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6</a:t>
            </a:r>
          </a:p>
        </p:txBody>
      </p:sp>
      <p:sp>
        <p:nvSpPr>
          <p:cNvPr id="16" name="0">
            <a:extLst>
              <a:ext uri="{FF2B5EF4-FFF2-40B4-BE49-F238E27FC236}">
                <a16:creationId xmlns:a16="http://schemas.microsoft.com/office/drawing/2014/main" id="{2F4D00D3-2BAA-4EB0-9AFD-2FD8DD0CCA93}"/>
              </a:ext>
            </a:extLst>
          </p:cNvPr>
          <p:cNvSpPr/>
          <p:nvPr/>
        </p:nvSpPr>
        <p:spPr>
          <a:xfrm>
            <a:off x="7510526" y="3428999"/>
            <a:ext cx="997528" cy="1530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5</a:t>
            </a:r>
          </a:p>
        </p:txBody>
      </p:sp>
      <p:sp>
        <p:nvSpPr>
          <p:cNvPr id="18" name="2">
            <a:extLst>
              <a:ext uri="{FF2B5EF4-FFF2-40B4-BE49-F238E27FC236}">
                <a16:creationId xmlns:a16="http://schemas.microsoft.com/office/drawing/2014/main" id="{EE120CF2-10AC-4D85-89F2-FAC9AF0FB185}"/>
              </a:ext>
            </a:extLst>
          </p:cNvPr>
          <p:cNvSpPr/>
          <p:nvPr/>
        </p:nvSpPr>
        <p:spPr>
          <a:xfrm>
            <a:off x="9741108" y="2493818"/>
            <a:ext cx="997528" cy="15309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7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815" y="1164760"/>
            <a:ext cx="3068414" cy="4528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Снегурочка - Эффекты для анимации/Footage - Повседневная анимация -  Анимация - GifCoo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14" y="3121556"/>
            <a:ext cx="3676740" cy="3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3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6646A795-6A39-464F-8D72-489897D482AD}"/>
              </a:ext>
            </a:extLst>
          </p:cNvPr>
          <p:cNvSpPr/>
          <p:nvPr/>
        </p:nvSpPr>
        <p:spPr>
          <a:xfrm>
            <a:off x="7384211" y="1242204"/>
            <a:ext cx="1104181" cy="1777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A585867E-1347-4E20-8049-E1143B8D33E8}"/>
              </a:ext>
            </a:extLst>
          </p:cNvPr>
          <p:cNvSpPr/>
          <p:nvPr/>
        </p:nvSpPr>
        <p:spPr>
          <a:xfrm>
            <a:off x="10279810" y="1242204"/>
            <a:ext cx="1104181" cy="1777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8</a:t>
            </a: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E01D3A10-036A-4A44-8FC8-B3734CFF79C1}"/>
              </a:ext>
            </a:extLst>
          </p:cNvPr>
          <p:cNvSpPr/>
          <p:nvPr/>
        </p:nvSpPr>
        <p:spPr>
          <a:xfrm>
            <a:off x="8985849" y="3733801"/>
            <a:ext cx="1104181" cy="17770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7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9" y="1564796"/>
            <a:ext cx="502920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Снегурочка - Эффекты для анимации/Footage - Повседневная анимация -  Анимация - GifCoo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38" y="3157973"/>
            <a:ext cx="3676740" cy="3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">
            <a:extLst>
              <a:ext uri="{FF2B5EF4-FFF2-40B4-BE49-F238E27FC236}">
                <a16:creationId xmlns:a16="http://schemas.microsoft.com/office/drawing/2014/main" id="{3F5F7FF1-C750-4DD1-8BAE-2E0297FDA1F2}"/>
              </a:ext>
            </a:extLst>
          </p:cNvPr>
          <p:cNvSpPr/>
          <p:nvPr/>
        </p:nvSpPr>
        <p:spPr>
          <a:xfrm>
            <a:off x="8798944" y="1527953"/>
            <a:ext cx="1035170" cy="1552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5" name="3">
            <a:extLst>
              <a:ext uri="{FF2B5EF4-FFF2-40B4-BE49-F238E27FC236}">
                <a16:creationId xmlns:a16="http://schemas.microsoft.com/office/drawing/2014/main" id="{F11B82B8-B4DB-4BD3-88B3-7680D99D9044}"/>
              </a:ext>
            </a:extLst>
          </p:cNvPr>
          <p:cNvSpPr/>
          <p:nvPr/>
        </p:nvSpPr>
        <p:spPr>
          <a:xfrm>
            <a:off x="7552120" y="3804428"/>
            <a:ext cx="1035170" cy="1552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8</a:t>
            </a: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DE9459DE-EE7B-4586-ABF3-6469C3DEF926}"/>
              </a:ext>
            </a:extLst>
          </p:cNvPr>
          <p:cNvSpPr/>
          <p:nvPr/>
        </p:nvSpPr>
        <p:spPr>
          <a:xfrm>
            <a:off x="10428103" y="3804427"/>
            <a:ext cx="1035170" cy="15527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10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6" y="804233"/>
            <a:ext cx="5067300" cy="455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Снегурочка - Эффекты для анимации/Footage - Повседневная анимация -  Анимация - GifCool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50" y="3181260"/>
            <a:ext cx="3676740" cy="3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208D594-AC66-4879-B1E0-3B32E547035B}"/>
              </a:ext>
            </a:extLst>
          </p:cNvPr>
          <p:cNvSpPr/>
          <p:nvPr/>
        </p:nvSpPr>
        <p:spPr>
          <a:xfrm>
            <a:off x="7884082" y="1035170"/>
            <a:ext cx="1000664" cy="1500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10</a:t>
            </a:r>
          </a:p>
        </p:txBody>
      </p:sp>
      <p:sp>
        <p:nvSpPr>
          <p:cNvPr id="5" name="5">
            <a:extLst>
              <a:ext uri="{FF2B5EF4-FFF2-40B4-BE49-F238E27FC236}">
                <a16:creationId xmlns:a16="http://schemas.microsoft.com/office/drawing/2014/main" id="{A84560E4-97DD-4547-A2FF-9E1F45AE3B83}"/>
              </a:ext>
            </a:extLst>
          </p:cNvPr>
          <p:cNvSpPr/>
          <p:nvPr/>
        </p:nvSpPr>
        <p:spPr>
          <a:xfrm>
            <a:off x="10460086" y="2678502"/>
            <a:ext cx="1000664" cy="1500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6" name="4">
            <a:extLst>
              <a:ext uri="{FF2B5EF4-FFF2-40B4-BE49-F238E27FC236}">
                <a16:creationId xmlns:a16="http://schemas.microsoft.com/office/drawing/2014/main" id="{A82F66B8-58B5-414A-BFE9-A0F4941EE6D0}"/>
              </a:ext>
            </a:extLst>
          </p:cNvPr>
          <p:cNvSpPr/>
          <p:nvPr/>
        </p:nvSpPr>
        <p:spPr>
          <a:xfrm>
            <a:off x="7141850" y="4321834"/>
            <a:ext cx="1000664" cy="1500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/>
              <a:t>8</a:t>
            </a: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1455880" y="6302663"/>
            <a:ext cx="677021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59" y="1197508"/>
            <a:ext cx="4090684" cy="4231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Снегурочка - Эффекты для анимации/Footage - Повседневная анимация -  Анимация - GifCool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38" y="3157973"/>
            <a:ext cx="3676740" cy="3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59A7E20-1862-492F-9476-6F8E7E773AE0}"/>
              </a:ext>
            </a:extLst>
          </p:cNvPr>
          <p:cNvSpPr/>
          <p:nvPr/>
        </p:nvSpPr>
        <p:spPr>
          <a:xfrm>
            <a:off x="4698892" y="711532"/>
            <a:ext cx="2091174" cy="11486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70792" y="6410482"/>
            <a:ext cx="521208" cy="4242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7" y="1112749"/>
            <a:ext cx="3400425" cy="3705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641" y="1298486"/>
            <a:ext cx="31623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029" y="3429000"/>
            <a:ext cx="3390900" cy="3371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 descr="Дед Мороз с мешком подарков - Новогодние картинки - Анимационные блестящие  картинки 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7" y="4251612"/>
            <a:ext cx="2127404" cy="28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1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1 -0.03514 C -0.09258 -0.02104 -0.10573 -0.00739 -0.11276 -0.00115 C -0.122 0.00717 -0.13164 0.0148 -0.14128 0.02197 C -0.14401 0.02405 -0.14583 0.02405 -0.14844 0.02636 C -0.14974 0.02752 -0.15078 0.0296 -0.15208 0.03052 C -0.15625 0.0333 -0.16081 0.03422 -0.1651 0.03677 C -0.1668 0.03769 -0.16823 0.04 -0.16992 0.04116 C -0.17682 0.04602 -0.18398 0.04948 -0.19128 0.05133 C -0.19609 0.06012 -0.19141 0.05342 -0.20091 0.05804 C -0.21432 0.06451 -0.22734 0.07214 -0.24128 0.07492 C -0.25521 0.08093 -0.24766 0.07862 -0.26393 0.08116 C -0.27891 0.0874 -0.27096 0.08509 -0.28776 0.08763 C -0.29935 0.0918 -0.31042 0.09596 -0.32227 0.09804 C -0.33281 0.10313 -0.34362 0.10498 -0.35443 0.10659 C -0.36979 0.1133 -0.38359 0.10983 -0.39961 0.10868 C -0.4082 0.10706 -0.41784 0.10659 -0.42591 0.10035 C -0.43294 0.0948 -0.44062 0.08995 -0.44727 0.08324 C -0.45833 0.07214 -0.45026 0.07677 -0.45924 0.07284 C -0.46159 0.06868 -0.46393 0.06428 -0.46628 0.06012 C -0.47057 0.05226 -0.47148 0.04209 -0.47591 0.03469 C -0.47721 0.02521 -0.47812 0.01642 -0.47943 0.00717 C -0.47878 -0.02959 -0.47838 -0.05456 -0.47461 -0.08786 C -0.47266 -0.1045 -0.47174 -0.12462 -0.46628 -0.13872 C -0.46471 -0.14682 -0.46224 -0.15375 -0.46042 -0.16184 C -0.45937 -0.17341 -0.45859 -0.18312 -0.4556 -0.19352 C -0.45456 -0.20416 -0.45378 -0.2178 -0.45091 -0.22751 C -0.44935 -0.2326 -0.4474 -0.23699 -0.44609 -0.24231 C -0.4418 -0.25942 -0.44622 -0.2504 -0.44128 -0.25919 C -0.43828 -0.27514 -0.43242 -0.28855 -0.42825 -0.30358 C -0.42448 -0.31722 -0.42148 -0.33294 -0.4151 -0.34358 C -0.41315 -0.35468 -0.40456 -0.36578 -0.39844 -0.37109 C -0.3931 -0.38104 -0.38568 -0.39213 -0.37825 -0.39653 C -0.37227 -0.40416 -0.3651 -0.41248 -0.35794 -0.41549 C -0.35039 -0.42959 -0.3375 -0.4326 -0.32708 -0.43676 C -0.32031 -0.4393 -0.31445 -0.44369 -0.30794 -0.44716 C -0.29557 -0.45387 -0.28242 -0.45641 -0.26992 -0.46196 C -0.26406 -0.46913 -0.25052 -0.47699 -0.24375 -0.47907 C -0.2388 -0.48763 -0.23216 -0.48971 -0.22591 -0.49387 C -0.22174 -0.50104 -0.21523 -0.5052 -0.21042 -0.51283 C -0.20547 -0.52046 -0.20299 -0.52832 -0.19844 -0.53595 C -0.19674 -0.5452 -0.19401 -0.5526 -0.1901 -0.5593 C -0.18763 -0.57271 -0.17995 -0.58358 -0.17461 -0.59306 C -0.17357 -0.59491 -0.17331 -0.59768 -0.17227 -0.59953 C -0.16641 -0.61017 -0.17083 -0.59768 -0.16628 -0.60786 C -0.15885 -0.6245 -0.16966 -0.60416 -0.16042 -0.62057 C -0.15768 -0.63583 -0.16172 -0.61711 -0.15208 -0.63953 C -0.1474 -0.6504 -0.14232 -0.65849 -0.13659 -0.66705 C -0.13307 -0.67237 -0.13281 -0.67699 -0.12825 -0.67976 C -0.12513 -0.68855 -0.12083 -0.68994 -0.11628 -0.69664 C -0.11107 -0.70427 -0.10547 -0.71005 -0.09961 -0.71583 C -0.08789 -0.72739 -0.09687 -0.72161 -0.08893 -0.72624 C -0.08359 -0.73618 -0.06927 -0.7408 -0.06159 -0.74312 C -0.05755 -0.75075 -0.05169 -0.75005 -0.04609 -0.75167 C -0.0349 -0.76138 -0.02148 -0.76046 -0.00924 -0.76231 C 0.0362 -0.76023 0.078 -0.75352 0.12292 -0.74751 C 0.12917 -0.74404 0.13568 -0.74173 0.14206 -0.73895 C 0.14388 -0.68508 0.13815 -0.70381 0.15156 -0.71144 C 0.16458 -0.7082 0.16315 -0.70612 0.17292 -0.69456 C 0.17552 -0.68786 0.17747 -0.68439 0.18112 -0.67976 C 0.18672 -0.66543 0.18594 -0.66913 0.19193 -0.65872 C 0.19375 -0.64901 0.19701 -0.64277 0.20039 -0.63537 C 0.20313 -0.62936 0.20586 -0.6178 0.20742 -0.61225 C 0.20872 -0.60763 0.21224 -0.59953 0.21224 -0.59953 C 0.21367 -0.5882 0.21576 -0.57757 0.2194 -0.56786 C 0.22227 -0.54658 0.22227 -0.52647 0.22279 -0.50427 C 0.22253 -0.45225 0.22253 -0.4 0.22175 -0.34797 C 0.22148 -0.33202 0.21654 -0.31075 0.21224 -0.29711 C 0.21003 -0.28994 0.20495 -0.27606 0.20495 -0.27606 C 0.20313 -0.2652 0.1957 -0.23907 0.18958 -0.23375 C 0.18737 -0.2319 0.18477 -0.23098 0.18242 -0.22959 C 0.18112 -0.2289 0.17891 -0.22751 0.17891 -0.22751 C 0.17435 -0.23283 0.17513 -0.23583 0.17175 -0.24231 C 0.17096 -0.24647 0.17109 -0.25156 0.1694 -0.25479 C 0.16641 -0.26011 0.16094 -0.26427 0.16094 -0.2719 L 0.16823 -0.25063 " pathEditMode="relative" ptsTypes="fffffffffffffffffffffffffffffffffffffffffffffffffffffffffffffffffffffffff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7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69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Georgia</vt:lpstr>
      <vt:lpstr>Trebuchet MS</vt:lpstr>
      <vt:lpstr>Воздушный поток</vt:lpstr>
      <vt:lpstr>Интерактивная игра «Давайте посчитаем (часть 2)!»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Диана Гуцунаева</cp:lastModifiedBy>
  <cp:revision>60</cp:revision>
  <dcterms:created xsi:type="dcterms:W3CDTF">2019-02-28T12:09:07Z</dcterms:created>
  <dcterms:modified xsi:type="dcterms:W3CDTF">2023-10-26T18:29:59Z</dcterms:modified>
</cp:coreProperties>
</file>