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1" r:id="rId3"/>
    <p:sldId id="259" r:id="rId4"/>
    <p:sldId id="260" r:id="rId5"/>
    <p:sldId id="261" r:id="rId6"/>
    <p:sldId id="263" r:id="rId7"/>
    <p:sldId id="264" r:id="rId8"/>
    <p:sldId id="272" r:id="rId9"/>
    <p:sldId id="265" r:id="rId10"/>
    <p:sldId id="270" r:id="rId11"/>
    <p:sldId id="266" r:id="rId12"/>
    <p:sldId id="267" r:id="rId13"/>
    <p:sldId id="268" r:id="rId14"/>
    <p:sldId id="269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89988" autoAdjust="0"/>
  </p:normalViewPr>
  <p:slideViewPr>
    <p:cSldViewPr>
      <p:cViewPr varScale="1">
        <p:scale>
          <a:sx n="82" d="100"/>
          <a:sy n="82" d="100"/>
        </p:scale>
        <p:origin x="-12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3AEE70C-3D11-457A-A0E3-F8B30F566D58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89D69D-EB50-4373-96E7-37DFBE525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AEE70C-3D11-457A-A0E3-F8B30F566D58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9D69D-EB50-4373-96E7-37DFBE525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3AEE70C-3D11-457A-A0E3-F8B30F566D58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89D69D-EB50-4373-96E7-37DFBE525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AEE70C-3D11-457A-A0E3-F8B30F566D58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9D69D-EB50-4373-96E7-37DFBE525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AEE70C-3D11-457A-A0E3-F8B30F566D58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B89D69D-EB50-4373-96E7-37DFBE525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AEE70C-3D11-457A-A0E3-F8B30F566D58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9D69D-EB50-4373-96E7-37DFBE525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AEE70C-3D11-457A-A0E3-F8B30F566D58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9D69D-EB50-4373-96E7-37DFBE525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AEE70C-3D11-457A-A0E3-F8B30F566D58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9D69D-EB50-4373-96E7-37DFBE525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AEE70C-3D11-457A-A0E3-F8B30F566D58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9D69D-EB50-4373-96E7-37DFBE525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AEE70C-3D11-457A-A0E3-F8B30F566D58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9D69D-EB50-4373-96E7-37DFBE525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AEE70C-3D11-457A-A0E3-F8B30F566D58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9D69D-EB50-4373-96E7-37DFBE525E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3AEE70C-3D11-457A-A0E3-F8B30F566D58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89D69D-EB50-4373-96E7-37DFBE525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64088" y="1340768"/>
            <a:ext cx="3429000" cy="2057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Речевая среда моей группы </a:t>
            </a:r>
            <a:r>
              <a:rPr lang="ru-RU" sz="2200" dirty="0" smtClean="0"/>
              <a:t>группа </a:t>
            </a:r>
            <a:r>
              <a:rPr lang="ru-RU" sz="2200" dirty="0" smtClean="0"/>
              <a:t>среднего дошкольного возраста «</a:t>
            </a:r>
            <a:r>
              <a:rPr lang="ru-RU" sz="2200" dirty="0" smtClean="0"/>
              <a:t>Звездочки»</a:t>
            </a:r>
            <a:endParaRPr lang="ru-RU" sz="2200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body" sz="half" idx="2"/>
          </p:nvPr>
        </p:nvSpPr>
        <p:spPr>
          <a:xfrm>
            <a:off x="5389098" y="3645024"/>
            <a:ext cx="3429000" cy="1558850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10" name="Рисунок 9" descr="1613676358_47-p-fon-dlya-prezentatsii-dlya-detei-v-dou-5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1864" r="2186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dc14448-6a42-431e-9918-4ebeb10fb9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"/>
            <a:ext cx="9144000" cy="6843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04664"/>
            <a:ext cx="3384376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- Активизация словаря, обобщающих понятий и </a:t>
            </a:r>
            <a:r>
              <a:rPr lang="ru-RU" sz="2400" smtClean="0"/>
              <a:t>лексико-грамматических категорий </a:t>
            </a:r>
            <a:r>
              <a:rPr lang="ru-RU" sz="2400" dirty="0" smtClean="0"/>
              <a:t>(предметные, тематические картинки)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404664"/>
            <a:ext cx="3096344" cy="23042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400" dirty="0" smtClean="0"/>
              <a:t>- Развитие связной речи (сюжетные картинки, </a:t>
            </a:r>
            <a:r>
              <a:rPr lang="ru-RU" sz="2400" dirty="0" err="1" smtClean="0"/>
              <a:t>чистоговорки</a:t>
            </a:r>
            <a:r>
              <a:rPr lang="ru-RU" sz="2400" dirty="0" smtClean="0"/>
              <a:t>, скороговорки, стихи)</a:t>
            </a:r>
          </a:p>
          <a:p>
            <a:pPr algn="just"/>
            <a:endParaRPr lang="ru-RU" sz="2400" dirty="0"/>
          </a:p>
        </p:txBody>
      </p:sp>
      <p:pic>
        <p:nvPicPr>
          <p:cNvPr id="5" name="Рисунок 4" descr="0XLZKVG4SG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408339" y="1920256"/>
            <a:ext cx="3751262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32656"/>
            <a:ext cx="532859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Специальное оборудование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124744"/>
            <a:ext cx="648072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Центр сенсорно-моторного развития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Активизирует процессы мышления и восприятия, ощущения, внимания, памяти.  Стимулирует функции зрения и слуха. Снижает эмоциональное и физическое напряжение («Шнуровка», «Мозаика» и др.)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32656"/>
            <a:ext cx="475252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Специальное оборудование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124745"/>
            <a:ext cx="6336704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Центр театрализации</a:t>
            </a:r>
            <a:endParaRPr lang="ru-RU" dirty="0" smtClean="0"/>
          </a:p>
          <a:p>
            <a:pPr algn="just"/>
            <a:r>
              <a:rPr lang="ru-RU" dirty="0" smtClean="0"/>
              <a:t>Значение: развитие коммуникативных навыков, развитие связной речи, снятие тревожности, застенчивости, развитие эмоциональной сферы (Пальчиковый театр, Кукольный театр, Плоскостной театр на </a:t>
            </a:r>
            <a:r>
              <a:rPr lang="ru-RU" dirty="0" err="1" smtClean="0"/>
              <a:t>фланелеграфе</a:t>
            </a:r>
            <a:r>
              <a:rPr lang="ru-RU" dirty="0" smtClean="0"/>
              <a:t>). </a:t>
            </a:r>
            <a:endParaRPr lang="ru-RU" dirty="0"/>
          </a:p>
        </p:txBody>
      </p:sp>
      <p:pic>
        <p:nvPicPr>
          <p:cNvPr id="6" name="Рисунок 5" descr="5c9dae11-252c-4d38-85b4-4ddd6a0304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780928"/>
            <a:ext cx="6408712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6"/>
            <a:ext cx="504056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Специальное оборудование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052736"/>
            <a:ext cx="5976664" cy="1292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Оборудование для сюжетно-ролевых игр</a:t>
            </a:r>
            <a:endParaRPr lang="ru-RU" dirty="0" smtClean="0"/>
          </a:p>
          <a:p>
            <a:pPr algn="just"/>
            <a:r>
              <a:rPr lang="ru-RU" dirty="0" smtClean="0"/>
              <a:t>Значение: развитие коммуникативных навыков, связной, диалогической речи, знакомство с окружающим миром и социальной действительностью.</a:t>
            </a:r>
            <a:endParaRPr lang="ru-RU" dirty="0"/>
          </a:p>
        </p:txBody>
      </p:sp>
      <p:pic>
        <p:nvPicPr>
          <p:cNvPr id="6" name="Рисунок 5" descr="22736aea-f040-4613-8a73-5690dbdeff8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492896"/>
            <a:ext cx="5132784" cy="4365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834028-765c-498b-8d2d-51d618ccfd7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"/>
            <a:ext cx="8100392" cy="6843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039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51520" y="339302"/>
            <a:ext cx="7776864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Речевая развивающая среда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не только предметное окружение, важна и роль взрослого в организации воздействия собственной речи на становление разных сторон речи дошкольника. Речевая среда, созданная в определённой группе, - это фактор либо сдерживающий, либо активизирующий процесс речевого развития ребёнка, поэтому создавая развивающую среду, важно учитывать уровень речевого развития, интересы, способности детей данной группы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3415475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1. Речь педагога.</a:t>
            </a:r>
            <a:br>
              <a:rPr lang="ru-RU" sz="3200" dirty="0" smtClean="0"/>
            </a:br>
            <a:r>
              <a:rPr lang="ru-RU" sz="3200" dirty="0" smtClean="0"/>
              <a:t>2. Методы и приемы, направленные на развитие речи.</a:t>
            </a:r>
            <a:br>
              <a:rPr lang="ru-RU" sz="3200" dirty="0" smtClean="0"/>
            </a:br>
            <a:r>
              <a:rPr lang="ru-RU" sz="3200" dirty="0" smtClean="0"/>
              <a:t>3. специальное оборудование.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60649"/>
            <a:ext cx="6255488" cy="15841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Компоненты речевой среды: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988841"/>
            <a:ext cx="6255488" cy="388843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 - Правильность,</a:t>
            </a:r>
            <a:br>
              <a:rPr lang="ru-RU" sz="3200" dirty="0" smtClean="0"/>
            </a:br>
            <a:r>
              <a:rPr lang="ru-RU" sz="3200" dirty="0" smtClean="0"/>
              <a:t> - точность,</a:t>
            </a:r>
            <a:br>
              <a:rPr lang="ru-RU" sz="3200" dirty="0" smtClean="0"/>
            </a:br>
            <a:r>
              <a:rPr lang="ru-RU" sz="3200" dirty="0" smtClean="0"/>
              <a:t> - логичность,</a:t>
            </a:r>
            <a:br>
              <a:rPr lang="ru-RU" sz="3200" dirty="0" smtClean="0"/>
            </a:br>
            <a:r>
              <a:rPr lang="ru-RU" sz="3200" dirty="0" smtClean="0"/>
              <a:t> - чистота,</a:t>
            </a:r>
            <a:br>
              <a:rPr lang="ru-RU" sz="3200" dirty="0" smtClean="0"/>
            </a:br>
            <a:r>
              <a:rPr lang="ru-RU" sz="3200" dirty="0" smtClean="0"/>
              <a:t> - выразительность,</a:t>
            </a:r>
            <a:br>
              <a:rPr lang="ru-RU" sz="3200" dirty="0" smtClean="0"/>
            </a:br>
            <a:r>
              <a:rPr lang="ru-RU" sz="3200" dirty="0" smtClean="0"/>
              <a:t> - богатство,</a:t>
            </a:r>
            <a:br>
              <a:rPr lang="ru-RU" sz="3200" dirty="0" smtClean="0"/>
            </a:br>
            <a:r>
              <a:rPr lang="ru-RU" sz="3200" dirty="0" smtClean="0"/>
              <a:t> - уместность.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404665"/>
            <a:ext cx="6255488" cy="1368151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Качества речи педагога: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54868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Методы, направленные на развитие речи.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844824"/>
            <a:ext cx="7200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chemeClr val="tx2">
                    <a:lumMod val="75000"/>
                  </a:schemeClr>
                </a:solidFill>
              </a:rPr>
              <a:t>1.Наглядный метод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(рассматривание и описание картин, игрушек, наблюдения на прогулках)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967334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chemeClr val="tx2">
                    <a:lumMod val="75000"/>
                  </a:schemeClr>
                </a:solidFill>
              </a:rPr>
              <a:t>2. Словесный метод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(чтение художественной литературы, рассказывание воспитателя без опоры на наглядный материал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Методы, направленные на развитие речи.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91492"/>
            <a:ext cx="669674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chemeClr val="tx2">
                    <a:lumMod val="75000"/>
                  </a:schemeClr>
                </a:solidFill>
              </a:rPr>
              <a:t>3. Практические методы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(дидактические игры, игры – драматизации, хороводные игры)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60648"/>
            <a:ext cx="424847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Специальное оборудование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7128792" cy="14465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Центр книги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Рассматривание книг дает возможность вновь пережить прочитанное, углубить свои первоначальные представления о прочитанном.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49e5ea7-5275-4e3d-a7a2-4b1a9253760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"/>
            <a:ext cx="9144000" cy="6843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260648"/>
            <a:ext cx="554461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Специальное оборудование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62880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268760"/>
            <a:ext cx="5976664" cy="1261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Центр речевого развития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ru-RU" sz="2400" dirty="0" smtClean="0"/>
              <a:t>Закрепление правильного речевого выдоха (султанчики, вертушки).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3933056"/>
            <a:ext cx="626469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- Формирование фонематического восприятия и слуха (шумовые инструменты, детские музыкальные инструменты)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413</TotalTime>
  <Words>320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   Речевая среда моей группы группа среднего дошкольного возраста «Звездочки»</vt:lpstr>
      <vt:lpstr>Слайд 2</vt:lpstr>
      <vt:lpstr>1. Речь педагога. 2. Методы и приемы, направленные на развитие речи. 3. специальное оборудование.</vt:lpstr>
      <vt:lpstr> - Правильность,  - точность,  - логичность,  - чистота,  - выразительность,  - богатство,  - уместность.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Речевая среда общеобразова-тельной группы среднего дошкольного возраста «Звездочка»</dc:title>
  <dc:creator>Admin</dc:creator>
  <cp:lastModifiedBy>Admin</cp:lastModifiedBy>
  <cp:revision>25</cp:revision>
  <dcterms:created xsi:type="dcterms:W3CDTF">2017-10-14T13:41:45Z</dcterms:created>
  <dcterms:modified xsi:type="dcterms:W3CDTF">2022-09-30T07:34:44Z</dcterms:modified>
</cp:coreProperties>
</file>