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ADB20-47C0-4551-8D62-4E951166B3E2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AC9DF-4B2D-4207-9E7D-9E5ABAB95C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047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1F39F-A9C5-4171-AAAA-140ACD4FD09C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0.jpeg"/><Relationship Id="rId5" Type="http://schemas.microsoft.com/office/2007/relationships/hdphoto" Target="../media/hdphoto1.wdp"/><Relationship Id="rId10" Type="http://schemas.openxmlformats.org/officeDocument/2006/relationships/image" Target="../media/image9.jpeg"/><Relationship Id="rId4" Type="http://schemas.openxmlformats.org/officeDocument/2006/relationships/image" Target="../media/image6.jpeg"/><Relationship Id="rId9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microsoft.com/office/2007/relationships/hdphoto" Target="../media/hdphoto5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microsoft.com/office/2007/relationships/hdphoto" Target="../media/hdphoto6.wdp"/><Relationship Id="rId5" Type="http://schemas.microsoft.com/office/2007/relationships/hdphoto" Target="../media/hdphoto4.wdp"/><Relationship Id="rId10" Type="http://schemas.openxmlformats.org/officeDocument/2006/relationships/image" Target="../media/image15.jpeg"/><Relationship Id="rId4" Type="http://schemas.openxmlformats.org/officeDocument/2006/relationships/image" Target="../media/image11.jpe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3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microsoft.com/office/2007/relationships/hdphoto" Target="../media/hdphoto9.wdp"/><Relationship Id="rId5" Type="http://schemas.microsoft.com/office/2007/relationships/hdphoto" Target="../media/hdphoto7.wdp"/><Relationship Id="rId10" Type="http://schemas.openxmlformats.org/officeDocument/2006/relationships/image" Target="../media/image20.jpeg"/><Relationship Id="rId4" Type="http://schemas.openxmlformats.org/officeDocument/2006/relationships/image" Target="../media/image16.jpeg"/><Relationship Id="rId9" Type="http://schemas.microsoft.com/office/2007/relationships/hdphoto" Target="../media/hdphoto8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3.jpeg"/><Relationship Id="rId7" Type="http://schemas.microsoft.com/office/2007/relationships/hdphoto" Target="../media/hdphoto11.wdp"/><Relationship Id="rId12" Type="http://schemas.openxmlformats.org/officeDocument/2006/relationships/image" Target="../media/image2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microsoft.com/office/2007/relationships/hdphoto" Target="../media/hdphoto13.wdp"/><Relationship Id="rId5" Type="http://schemas.microsoft.com/office/2007/relationships/hdphoto" Target="../media/hdphoto10.wdp"/><Relationship Id="rId10" Type="http://schemas.openxmlformats.org/officeDocument/2006/relationships/image" Target="../media/image24.jpeg"/><Relationship Id="rId4" Type="http://schemas.openxmlformats.org/officeDocument/2006/relationships/image" Target="../media/image21.jpeg"/><Relationship Id="rId9" Type="http://schemas.microsoft.com/office/2007/relationships/hdphoto" Target="../media/hdphoto12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3.jpeg"/><Relationship Id="rId7" Type="http://schemas.openxmlformats.org/officeDocument/2006/relationships/image" Target="../media/image2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microsoft.com/office/2007/relationships/hdphoto" Target="../media/hdphoto14.wdp"/><Relationship Id="rId10" Type="http://schemas.openxmlformats.org/officeDocument/2006/relationships/image" Target="../media/image29.jpeg"/><Relationship Id="rId4" Type="http://schemas.openxmlformats.org/officeDocument/2006/relationships/image" Target="../media/image26.jpeg"/><Relationship Id="rId9" Type="http://schemas.microsoft.com/office/2007/relationships/hdphoto" Target="../media/hdphoto1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Пользователь\Desktop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C:\Users\Пользователь\Desktop\96089445-1024x843_5a4b8e04bb5d4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 rot="20702177">
            <a:off x="4855932" y="4997781"/>
            <a:ext cx="2219127" cy="81743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Интерактивный </a:t>
            </a:r>
            <a:br>
              <a:rPr lang="ru-RU" sz="20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smtClean="0">
                <a:latin typeface="Times New Roman" pitchFamily="18" charset="0"/>
                <a:cs typeface="Times New Roman" pitchFamily="18" charset="0"/>
              </a:rPr>
              <a:t>тренажер по обучению грамоте</a:t>
            </a:r>
            <a:endParaRPr lang="ru-RU" sz="20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601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49" y="404664"/>
            <a:ext cx="9036496" cy="794519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«Подбери слово»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5272" y="1340768"/>
            <a:ext cx="8712968" cy="3258123"/>
          </a:xfrm>
        </p:spPr>
        <p:txBody>
          <a:bodyPr>
            <a:normAutofit lnSpcReduction="10000"/>
          </a:bodyPr>
          <a:lstStyle/>
          <a:p>
            <a:pPr algn="just"/>
            <a:endPara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развивать навыки звукового анализа слов, дифференциации звуков на гласные, твёрдые и мягкие согласные.</a:t>
            </a:r>
          </a:p>
          <a:p>
            <a:pPr algn="l"/>
            <a:endParaRPr lang="ru-RU" sz="1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Навигация: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последовательный переход к следующему слайду осуществляется по стрелке;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- выбор слов в каждом задании осуществляется нажатием на предметные картинки в верхней части слайда. </a:t>
            </a:r>
          </a:p>
          <a:p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ЖЕЛАЮ УСПЕХА!</a:t>
            </a:r>
            <a:b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+mj-lt"/>
              </a:rPr>
              <a:t>                      </a:t>
            </a:r>
          </a:p>
          <a:p>
            <a:pPr algn="l"/>
            <a:r>
              <a:rPr lang="ru-RU" sz="1400" dirty="0" smtClean="0">
                <a:solidFill>
                  <a:schemeClr val="tx1"/>
                </a:solidFill>
                <a:latin typeface="+mj-lt"/>
              </a:rPr>
              <a:t>                  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                   </a:t>
            </a:r>
          </a:p>
        </p:txBody>
      </p:sp>
      <p:sp>
        <p:nvSpPr>
          <p:cNvPr id="50" name="Управляющая кнопка: домой 49">
            <a:hlinkClick r:id="rId4" action="ppaction://hlinksldjump" highlightClick="1"/>
          </p:cNvPr>
          <p:cNvSpPr/>
          <p:nvPr/>
        </p:nvSpPr>
        <p:spPr>
          <a:xfrm>
            <a:off x="7020272" y="6021288"/>
            <a:ext cx="792088" cy="720080"/>
          </a:xfrm>
          <a:prstGeom prst="actionButtonHom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>
            <a:hlinkClick r:id="" action="ppaction://hlinkshowjump?jump=nextslide"/>
          </p:cNvPr>
          <p:cNvSpPr/>
          <p:nvPr/>
        </p:nvSpPr>
        <p:spPr>
          <a:xfrm>
            <a:off x="8000995" y="6165304"/>
            <a:ext cx="835179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9" name="Группа 28"/>
          <p:cNvGrpSpPr/>
          <p:nvPr/>
        </p:nvGrpSpPr>
        <p:grpSpPr>
          <a:xfrm>
            <a:off x="3131840" y="4097283"/>
            <a:ext cx="3773454" cy="762405"/>
            <a:chOff x="323528" y="4322779"/>
            <a:chExt cx="7902354" cy="1410477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323528" y="4324539"/>
              <a:ext cx="1584176" cy="1408717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641706" y="4322779"/>
              <a:ext cx="1584176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491880" y="4322780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076056" y="4324539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1907704" y="4322781"/>
              <a:ext cx="1584176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3" name="Picture 4" descr="C:\Users\Пользователь\Desktop\hello_html_m7f61a268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3429000"/>
            <a:ext cx="3647645" cy="2736304"/>
          </a:xfrm>
          <a:prstGeom prst="rect">
            <a:avLst/>
          </a:prstGeom>
          <a:noFill/>
        </p:spPr>
      </p:pic>
      <p:pic>
        <p:nvPicPr>
          <p:cNvPr id="17" name="Picture 2" descr="C:\Users\Пользователь\Desktop\c675d3477f64.png"/>
          <p:cNvPicPr>
            <a:picLocks noChangeAspect="1" noChangeArrowheads="1"/>
          </p:cNvPicPr>
          <p:nvPr/>
        </p:nvPicPr>
        <p:blipFill rotWithShape="1">
          <a:blip r:embed="rId6"/>
          <a:srcRect l="9206" t="3772" r="7825"/>
          <a:stretch/>
        </p:blipFill>
        <p:spPr bwMode="auto">
          <a:xfrm>
            <a:off x="7020272" y="2708920"/>
            <a:ext cx="2007968" cy="3123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6172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8388424" y="6165304"/>
            <a:ext cx="663774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677515" y="3501008"/>
            <a:ext cx="5589849" cy="1800200"/>
            <a:chOff x="2099320" y="2077616"/>
            <a:chExt cx="5589849" cy="18002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099320" y="2077616"/>
              <a:ext cx="1872208" cy="18002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992353" y="2077616"/>
              <a:ext cx="1872208" cy="1800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816961" y="2077616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1" name="Рисунок 10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167" b="98333" l="1333" r="98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548" y="1140430"/>
            <a:ext cx="1840604" cy="18406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>
            <a:hlinkClick r:id="" action="ppaction://noaction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156" y="1140430"/>
            <a:ext cx="1753634" cy="1484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57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147056"/>
            <a:ext cx="1440160" cy="1440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Рисунок 13">
            <a:hlinkClick r:id="" action="ppaction://noaction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011" y="1215729"/>
            <a:ext cx="1438537" cy="13714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>
            <a:hlinkClick r:id="" action="ppaction://noaction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689" y="1353524"/>
            <a:ext cx="1383043" cy="13830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Прямая соединительная линия 16"/>
          <p:cNvCxnSpPr/>
          <p:nvPr/>
        </p:nvCxnSpPr>
        <p:spPr>
          <a:xfrm flipH="1">
            <a:off x="2253613" y="1147056"/>
            <a:ext cx="1440160" cy="16118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7383670" y="1147056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8316416" y="6262190"/>
            <a:ext cx="735782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662642" y="3212976"/>
            <a:ext cx="5616624" cy="1800200"/>
            <a:chOff x="1601924" y="2420888"/>
            <a:chExt cx="5616624" cy="18002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474132" y="2420888"/>
              <a:ext cx="1872208" cy="1800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346340" y="2420888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601924" y="2420888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1" name="Рисунок 10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68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43737"/>
            <a:ext cx="1187149" cy="1823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>
            <a:hlinkClick r:id="" action="ppaction://noaction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7110">
            <a:off x="3559396" y="1137078"/>
            <a:ext cx="2025207" cy="16058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094" y="1262076"/>
            <a:ext cx="1516611" cy="1545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>
            <a:hlinkClick r:id="" action="ppaction://noaction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327" y="548680"/>
            <a:ext cx="1734579" cy="17345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8" name="Прямая соединительная линия 17"/>
          <p:cNvCxnSpPr/>
          <p:nvPr/>
        </p:nvCxnSpPr>
        <p:spPr>
          <a:xfrm flipH="1">
            <a:off x="7517331" y="1166824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hlinkClick r:id="" action="ppaction://noaction"/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63" y="399969"/>
            <a:ext cx="2032000" cy="203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7" name="Прямая соединительная линия 16"/>
          <p:cNvCxnSpPr/>
          <p:nvPr/>
        </p:nvCxnSpPr>
        <p:spPr>
          <a:xfrm flipH="1">
            <a:off x="1952206" y="618557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9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8388424" y="6165304"/>
            <a:ext cx="663774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10"/>
          <p:cNvGrpSpPr/>
          <p:nvPr/>
        </p:nvGrpSpPr>
        <p:grpSpPr>
          <a:xfrm>
            <a:off x="826773" y="3366154"/>
            <a:ext cx="7495999" cy="1806082"/>
            <a:chOff x="1430423" y="2470246"/>
            <a:chExt cx="7495999" cy="180608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302631" y="2470246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054214" y="2476128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151241" y="2476128"/>
              <a:ext cx="1872208" cy="1800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430423" y="2470246"/>
              <a:ext cx="1872208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Рисунок 11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089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98059"/>
            <a:ext cx="1503732" cy="16510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Рисунок 12">
            <a:hlinkClick r:id="" action="ppaction://noaction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62220">
            <a:off x="125237" y="1376542"/>
            <a:ext cx="1636813" cy="9125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>
            <a:hlinkClick r:id="" action="ppaction://noaction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219532"/>
            <a:ext cx="1945621" cy="14226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877" y="1025035"/>
            <a:ext cx="1124292" cy="1745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Рисунок 16">
            <a:hlinkClick r:id="" action="ppaction://noaction"/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9795" l="400" r="9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685" y="940283"/>
            <a:ext cx="1774324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8" name="Прямая соединительная линия 17"/>
          <p:cNvCxnSpPr/>
          <p:nvPr/>
        </p:nvCxnSpPr>
        <p:spPr>
          <a:xfrm flipH="1">
            <a:off x="349432" y="1047314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5364088" y="1073651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7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8408218" y="6281936"/>
            <a:ext cx="735782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/>
        </p:nvGrpSpPr>
        <p:grpSpPr>
          <a:xfrm>
            <a:off x="611560" y="4149080"/>
            <a:ext cx="7902354" cy="1410477"/>
            <a:chOff x="323528" y="4322779"/>
            <a:chExt cx="7902354" cy="1410477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323528" y="4324539"/>
              <a:ext cx="1584176" cy="1408717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641706" y="4322779"/>
              <a:ext cx="1584176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491880" y="4322780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076056" y="4324539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907704" y="4322781"/>
              <a:ext cx="1584176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205" y="1628800"/>
            <a:ext cx="2090723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>
            <a:hlinkClick r:id="" action="ppaction://noaction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487" y="1116658"/>
            <a:ext cx="1974813" cy="1826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Рисунок 18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889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894" y="238604"/>
            <a:ext cx="1846064" cy="16614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Рисунок 20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38" t="9356" r="10255"/>
          <a:stretch/>
        </p:blipFill>
        <p:spPr>
          <a:xfrm rot="16410484">
            <a:off x="-147617" y="475270"/>
            <a:ext cx="2065619" cy="18513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Рисунок 21">
            <a:hlinkClick r:id="" action="ppaction://noaction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350" y="554238"/>
            <a:ext cx="1124237" cy="1588596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 flipH="1">
            <a:off x="238653" y="636860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7658928" y="545776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09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C:\Users\Пользователь\Desktop\рабочка к презентации\blue-powerpoint-background-stars_25729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Группа 15"/>
          <p:cNvGrpSpPr/>
          <p:nvPr/>
        </p:nvGrpSpPr>
        <p:grpSpPr>
          <a:xfrm>
            <a:off x="587897" y="3933055"/>
            <a:ext cx="7766113" cy="1408717"/>
            <a:chOff x="323528" y="4324539"/>
            <a:chExt cx="7766113" cy="140871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649481" y="4324539"/>
              <a:ext cx="1440160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23528" y="4324539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907704" y="4324539"/>
              <a:ext cx="1584176" cy="140871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491880" y="4324539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065305" y="4324539"/>
              <a:ext cx="1584176" cy="140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" name="Рисунок 16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50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872" y="1283820"/>
            <a:ext cx="2086340" cy="1597298"/>
          </a:xfrm>
          <a:prstGeom prst="rect">
            <a:avLst/>
          </a:prstGeom>
        </p:spPr>
      </p:pic>
      <p:pic>
        <p:nvPicPr>
          <p:cNvPr id="18" name="Рисунок 17">
            <a:hlinkClick r:id="" action="ppaction://noaction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1925">
            <a:off x="6989121" y="1186549"/>
            <a:ext cx="1666665" cy="1384614"/>
          </a:xfrm>
          <a:prstGeom prst="rect">
            <a:avLst/>
          </a:prstGeom>
        </p:spPr>
      </p:pic>
      <p:pic>
        <p:nvPicPr>
          <p:cNvPr id="19" name="Рисунок 18">
            <a:hlinkClick r:id="" action="ppaction://noaction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043" y="1463344"/>
            <a:ext cx="876300" cy="1238250"/>
          </a:xfrm>
          <a:prstGeom prst="rect">
            <a:avLst/>
          </a:prstGeom>
        </p:spPr>
      </p:pic>
      <p:pic>
        <p:nvPicPr>
          <p:cNvPr id="20" name="Рисунок 19">
            <a:hlinkClick r:id="" action="ppaction://noaction"/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02728"/>
            <a:ext cx="1558228" cy="1628075"/>
          </a:xfrm>
          <a:prstGeom prst="rect">
            <a:avLst/>
          </a:prstGeom>
        </p:spPr>
      </p:pic>
      <p:pic>
        <p:nvPicPr>
          <p:cNvPr id="21" name="Рисунок 20">
            <a:hlinkClick r:id="" action="ppaction://noaction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795" r="37795"/>
          <a:stretch>
            <a:fillRect/>
          </a:stretch>
        </p:blipFill>
        <p:spPr>
          <a:xfrm>
            <a:off x="4263042" y="1196021"/>
            <a:ext cx="2333294" cy="1691115"/>
          </a:xfrm>
          <a:prstGeom prst="rect">
            <a:avLst/>
          </a:prstGeom>
        </p:spPr>
      </p:pic>
      <p:cxnSp>
        <p:nvCxnSpPr>
          <p:cNvPr id="22" name="Прямая соединительная линия 21"/>
          <p:cNvCxnSpPr/>
          <p:nvPr/>
        </p:nvCxnSpPr>
        <p:spPr>
          <a:xfrm flipH="1">
            <a:off x="7302389" y="1196021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5148064" y="1135979"/>
            <a:ext cx="1293080" cy="15948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97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p15="http://schemas.microsoft.com/office/powerpoint/2012/main"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62</Words>
  <Application>Microsoft Office PowerPoint</Application>
  <PresentationFormat>Экран (4:3)</PresentationFormat>
  <Paragraphs>19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Интерактивный  тренажер по обучению грамоте</vt:lpstr>
      <vt:lpstr>«Подбери слово»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Интерактивный  тренажер по обучению грамоте</dc:title>
  <dc:creator>Александра</dc:creator>
  <cp:lastModifiedBy>Александра</cp:lastModifiedBy>
  <cp:revision>4</cp:revision>
  <dcterms:created xsi:type="dcterms:W3CDTF">2020-04-07T11:25:13Z</dcterms:created>
  <dcterms:modified xsi:type="dcterms:W3CDTF">2020-04-07T12:21:21Z</dcterms:modified>
</cp:coreProperties>
</file>