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72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kern="0" dirty="0" smtClean="0">
                <a:solidFill>
                  <a:prstClr val="black"/>
                </a:solidFill>
              </a:rPr>
              <a:t>МКДОУ №8 «Улыбка» </a:t>
            </a:r>
            <a:r>
              <a:rPr lang="ru-RU" sz="2800" b="1" kern="0" dirty="0" err="1" smtClean="0">
                <a:solidFill>
                  <a:prstClr val="black"/>
                </a:solidFill>
              </a:rPr>
              <a:t>с.Советское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311468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Доклад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4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Театрализованная деятельность как средство духовно – нравственного воспитания детей старшего дошкольного возраста»</a:t>
            </a:r>
            <a:endParaRPr lang="ru-RU" sz="28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2800" dirty="0" smtClean="0">
              <a:ea typeface="Calibri"/>
              <a:cs typeface="Times New Roman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9607E31-A84F-4E02-9390-2369B9CD6352}"/>
              </a:ext>
            </a:extLst>
          </p:cNvPr>
          <p:cNvSpPr/>
          <p:nvPr/>
        </p:nvSpPr>
        <p:spPr>
          <a:xfrm rot="10800000" flipV="1">
            <a:off x="6732239" y="4937401"/>
            <a:ext cx="2160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Выполнили:</a:t>
            </a:r>
          </a:p>
          <a:p>
            <a:r>
              <a:rPr lang="ru-RU" dirty="0" err="1" smtClean="0"/>
              <a:t>Караева</a:t>
            </a:r>
            <a:r>
              <a:rPr lang="ru-RU" dirty="0" smtClean="0"/>
              <a:t> А.Ф.</a:t>
            </a:r>
          </a:p>
          <a:p>
            <a:r>
              <a:rPr lang="ru-RU" dirty="0" err="1" smtClean="0"/>
              <a:t>Джабиева</a:t>
            </a:r>
            <a:r>
              <a:rPr lang="ru-RU" dirty="0" smtClean="0"/>
              <a:t>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195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0289B2F-7FEB-4656-97D4-24CBAC2C43F7}"/>
              </a:ext>
            </a:extLst>
          </p:cNvPr>
          <p:cNvSpPr/>
          <p:nvPr/>
        </p:nvSpPr>
        <p:spPr>
          <a:xfrm>
            <a:off x="214282" y="714356"/>
            <a:ext cx="525658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Вот пример импровизации: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 одной кошки совсем не было домика, и ей приходилось жить на улице, настала зима и кошке стало холодно. Однажды мимо проходила мама с дочкой, увидев кошку девочка пожалела ее, погладила по головке приговаривая ласковые слова. Дочка попросила маму забрать кошку домой, потому что она может замерзнуть. Так у кошки появился новый дом. Теперь она сидела на окошке, смотрела сквозь заледеневшее стекло на улицу и благодарно мурлыкала. В доме, куда ей посчастливилось попасть было тепло и уютно, а девочка гладила кошку и радовалась, что теперь кошке не придется мерзнуть на улице».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EBD43C-BDE4-4E73-A895-9E0AD67EA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6672"/>
            <a:ext cx="332660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869D2EA-1581-46E6-AEB9-5E76138A2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70" y="3857628"/>
            <a:ext cx="3326607" cy="221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0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D792330-7DC8-449A-ABEC-05CE161173B6}"/>
              </a:ext>
            </a:extLst>
          </p:cNvPr>
          <p:cNvSpPr/>
          <p:nvPr/>
        </p:nvSpPr>
        <p:spPr>
          <a:xfrm>
            <a:off x="1357290" y="571480"/>
            <a:ext cx="6357982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театрализованная деятельность - одна из самых демократичных, доступных для детей видов искусства, она позволяет решать актуальные проблемы духовно нравственного воспитания. Использование педагогического потенциала театрализованной деятельности способствует формированию нравственных качеств дошкольников; осмыслению духовных и нравственных ценностей, повышению нравственной культуры как воспитанников, так и педагогов, и родителей; обновлению содержания и форм осуществления духовно-нравственного воспитания дошкольников; укреплению сотрудничества ДОУ с семьей.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F2207F-5EF6-4423-9423-7C3091F7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51" y="236622"/>
            <a:ext cx="1209597" cy="77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6BBFA1D-2943-4255-B4B1-D2CF0F62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3461" y="116633"/>
            <a:ext cx="1348598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rat\Desktop\4cdacdea27f6e5f884db5a1939650d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6929454" cy="2436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4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CAC8D8E-E704-4634-94C0-BF0FA25B0DD1}"/>
              </a:ext>
            </a:extLst>
          </p:cNvPr>
          <p:cNvSpPr/>
          <p:nvPr/>
        </p:nvSpPr>
        <p:spPr>
          <a:xfrm>
            <a:off x="2500298" y="476672"/>
            <a:ext cx="6392182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«Те высокие нравственные, эстетические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и интеллектуальные чувства, которые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характеризуют развитого взрослого человека и 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которые способны </a:t>
            </a:r>
            <a:r>
              <a:rPr lang="ru-RU" sz="20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вдохновить 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его на большие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дела и на благородные поступки,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не даны ребенку в готовом виде от рождения.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Они возникают и развиваются на протяжении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детства под влиянием социальных условий 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жизни и воспитания». 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А.В.Запорожец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1B1EDC-EE2E-46BD-8A52-C060FEA69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05179"/>
            <a:ext cx="4608511" cy="30846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998FBE-F2D3-4DAD-8E8B-065D1E9A7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0" y="714356"/>
            <a:ext cx="2928061" cy="19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BA58954-3A5F-4C2B-8421-E5A88977835C}"/>
              </a:ext>
            </a:extLst>
          </p:cNvPr>
          <p:cNvSpPr/>
          <p:nvPr/>
        </p:nvSpPr>
        <p:spPr>
          <a:xfrm flipH="1">
            <a:off x="3203848" y="260648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</a:t>
            </a:r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B72AF5B-CE80-4E43-905F-3FAF2C7CB2E0}"/>
              </a:ext>
            </a:extLst>
          </p:cNvPr>
          <p:cNvSpPr/>
          <p:nvPr/>
        </p:nvSpPr>
        <p:spPr>
          <a:xfrm>
            <a:off x="179512" y="629980"/>
            <a:ext cx="4104456" cy="6006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Мы всё чаще сталкиваемся с проблемой ухудшения духовно – нравственного состояния общества. Во многих семьях отдаётся предпочтение просмотру мультфильмов с бездушными героями, многие из них лишены всякого смысла, а порой даже учат жестокости. Дети больше времени предпочитают проводить за компьютером или телефоном, играя в различные видео игры. Потом все действия этих героев они переносят в свою игру, играют в «Монстров», «Чудовищ», «Зомби» и т.д. Возникает вопрос, как нашим детям учиться у этих героев добру, ласке, милосердию, взаимопомощи, отзывчивости и дружелюбию, умению помогать друг другу в трудную минуту.</a:t>
            </a:r>
            <a:endParaRPr lang="ru-RU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D3F543-CC86-4497-BB6A-B02A0C193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764704"/>
            <a:ext cx="3646086" cy="243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888D9A-6D3E-4D28-84DC-31C5B6E47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2414" y="3650553"/>
            <a:ext cx="3745866" cy="2635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73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E68E4AC-53D2-4FA6-886D-32822C8964E2}"/>
              </a:ext>
            </a:extLst>
          </p:cNvPr>
          <p:cNvSpPr/>
          <p:nvPr/>
        </p:nvSpPr>
        <p:spPr>
          <a:xfrm>
            <a:off x="2071670" y="332656"/>
            <a:ext cx="450059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/>
              <a:t>Цель</a:t>
            </a:r>
            <a:r>
              <a:rPr lang="ru-RU" sz="2800" b="1" dirty="0"/>
              <a:t>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9884DCB-0180-4055-BC7E-9A000AF11E19}"/>
              </a:ext>
            </a:extLst>
          </p:cNvPr>
          <p:cNvSpPr/>
          <p:nvPr/>
        </p:nvSpPr>
        <p:spPr>
          <a:xfrm>
            <a:off x="4786314" y="1357298"/>
            <a:ext cx="4071966" cy="4832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Развить </a:t>
            </a:r>
            <a:r>
              <a:rPr lang="ru-RU" sz="2800" b="1" dirty="0"/>
              <a:t>и воспитать в душе каждого ребенка духовное начало,  развить творческие способности, психологическое раскрепощение детей посредством театрализованной </a:t>
            </a:r>
            <a:r>
              <a:rPr lang="ru-RU" sz="2800" b="1" dirty="0" smtClean="0"/>
              <a:t>деятельности</a:t>
            </a:r>
            <a:endParaRPr lang="ru-RU" sz="2800" b="1" dirty="0"/>
          </a:p>
          <a:p>
            <a:pPr algn="ctr"/>
            <a:r>
              <a:rPr lang="ru-RU" sz="28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049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EB6AD7C-4D66-44E0-8004-FC9CE9E931E4}"/>
              </a:ext>
            </a:extLst>
          </p:cNvPr>
          <p:cNvSpPr/>
          <p:nvPr/>
        </p:nvSpPr>
        <p:spPr>
          <a:xfrm>
            <a:off x="2714612" y="357166"/>
            <a:ext cx="30078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Задачи: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7B03B98-812E-40E5-9F0F-C112BE74880E}"/>
              </a:ext>
            </a:extLst>
          </p:cNvPr>
          <p:cNvSpPr/>
          <p:nvPr/>
        </p:nvSpPr>
        <p:spPr>
          <a:xfrm>
            <a:off x="395536" y="993462"/>
            <a:ext cx="8208912" cy="52313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1.Совершенствовать эмоциональный мир ребенка: развивать умение чувствовать и понимать эмоциональное состояние героя, вступать в ролевое взаимодействие с другими персонажами; развитие психических процессов, умение общаться, развивать уверенность в себе.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2.Организовать воспитательную деятельность, направленную на формирование отзывчивости по отношению к сверстникам, умению мирно разрешать конфликты, способности к сопереживанию, чувства ответственности за свои поступки.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3.Воспитывать послушание на основе любви и уважения, терпения, милосердия, умения помогать друг другу, уступать, с благодарностью принимать помощь.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4. Формировать у детей духовно-нравственные ценности (доброта, взаимопомощь, взаимопонимание) на основе русских народных сказок, потешек;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5. Вовлечь детей в совместную деятельность с ДОУ по духовно-нравственному воспитанию детей.</a:t>
            </a:r>
          </a:p>
        </p:txBody>
      </p:sp>
      <p:pic>
        <p:nvPicPr>
          <p:cNvPr id="4" name="Picture 2" descr="C:\Program Files (x86)\Microsoft Office\MEDIA\CAGCAT10\j0216516.wmf">
            <a:extLst>
              <a:ext uri="{FF2B5EF4-FFF2-40B4-BE49-F238E27FC236}">
                <a16:creationId xmlns:a16="http://schemas.microsoft.com/office/drawing/2014/main" xmlns="" id="{D6D07750-67F5-45DC-BCF0-EED87D03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263" y="5932866"/>
            <a:ext cx="829185" cy="7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25725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907D75-E9EA-489E-B936-3C0ABF0CB9A8}"/>
              </a:ext>
            </a:extLst>
          </p:cNvPr>
          <p:cNvSpPr/>
          <p:nvPr/>
        </p:nvSpPr>
        <p:spPr>
          <a:xfrm>
            <a:off x="4788024" y="353402"/>
            <a:ext cx="396044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знакомства детей с театром и овладением ими навыков театрализованных игр, в тесном взаимодействии с развитием творческих способностей формируются все стороны личности ребенка, воображение обогащает интересы и личный опыт ребенка, через стимулирование эмоций формируется сознание нравственных норм, активно развиваются все психические процессы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Users\tsari\Desktop\IMG-20210105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3402"/>
            <a:ext cx="3672408" cy="64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3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C54E748-C8A6-4E15-A873-709AEB02FAD8}"/>
              </a:ext>
            </a:extLst>
          </p:cNvPr>
          <p:cNvSpPr/>
          <p:nvPr/>
        </p:nvSpPr>
        <p:spPr>
          <a:xfrm>
            <a:off x="285720" y="571480"/>
            <a:ext cx="5572164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Театрализованная игра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одна из самых демократичных, доступных для детей видов деятельности, она позволяет решать актуальные проблемы педагогики и психологии, связанные с художественным и нравственным воспитанием, развитием коммуникативных качеств личности, развитием памяти, воображением, мышлением, фантазии, инициативности и т.д.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4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3968AB-0C74-4D80-8776-598551358814}"/>
              </a:ext>
            </a:extLst>
          </p:cNvPr>
          <p:cNvSpPr/>
          <p:nvPr/>
        </p:nvSpPr>
        <p:spPr>
          <a:xfrm>
            <a:off x="755576" y="404664"/>
            <a:ext cx="7920880" cy="339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Театр- игра и </a:t>
            </a:r>
            <a:r>
              <a:rPr lang="ru-RU" sz="28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воспитание</a:t>
            </a:r>
            <a:endParaRPr lang="ru-RU" sz="2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именно театрализованная деятельность? Театрализованная деятельность один из самых эффективных способов воздействия на детей, в котором наиболее полно и ярко проявляется принцип обучения: учить, играя!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sari\Desktop\IMG-20210105-WA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283843" cy="342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D5BB1DA-7AC5-4454-8AC2-F2A4C6BFF6F5}"/>
              </a:ext>
            </a:extLst>
          </p:cNvPr>
          <p:cNvSpPr/>
          <p:nvPr/>
        </p:nvSpPr>
        <p:spPr>
          <a:xfrm>
            <a:off x="251520" y="188641"/>
            <a:ext cx="660648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Например, этюд-импровизация «Удивительная история»: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детям предлагается выбрать карточку с изображением персонажа. Все дети сидят полукругом, на оставшемся свободном месте расставляются декорации или предметы, которые их заменяют. Карточки отдаются педагогу, как только ребенок озвучит название персонажа.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83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698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МКДОУ №8 «Улыбка» с.Советское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ИНАЛ ЦАРИКАЕВ</cp:lastModifiedBy>
  <cp:revision>40</cp:revision>
  <dcterms:created xsi:type="dcterms:W3CDTF">2019-10-25T08:08:28Z</dcterms:created>
  <dcterms:modified xsi:type="dcterms:W3CDTF">2021-01-05T18:00:50Z</dcterms:modified>
</cp:coreProperties>
</file>