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7" r:id="rId4"/>
    <p:sldId id="259" r:id="rId5"/>
    <p:sldId id="260" r:id="rId6"/>
    <p:sldId id="272" r:id="rId7"/>
    <p:sldId id="273" r:id="rId8"/>
    <p:sldId id="278" r:id="rId9"/>
    <p:sldId id="279" r:id="rId10"/>
    <p:sldId id="280" r:id="rId11"/>
    <p:sldId id="281" r:id="rId12"/>
    <p:sldId id="282" r:id="rId13"/>
    <p:sldId id="28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173" autoAdjust="0"/>
  </p:normalViewPr>
  <p:slideViewPr>
    <p:cSldViewPr>
      <p:cViewPr varScale="1">
        <p:scale>
          <a:sx n="121" d="100"/>
          <a:sy n="121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92A76-0C6E-48F0-B9AA-AACCC88874CF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1119A-C409-4236-B3A3-C62299D7E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85D41-3746-40B6-8A98-B758B0139D98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3EE4E-3912-40C8-B3F3-E78A9A157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FC2D3-03F0-41F5-BA52-07202BB27B2F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EFB17-192D-4E79-8DFB-B1EE39F88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9656-B92C-437C-8785-2E8533269ED1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3CDEF-BA35-443A-BCE0-8B03832A2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A9FC7-DE2C-45CF-A9C2-10AF1AA400B3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E4331-7D9C-4C0B-9CAC-A2EC8D054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D4B9D-FAC3-46E7-91F6-F55F08946BCC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D0972-90CE-4C2C-B83C-6CA841C4A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A4DFD-2E87-4A57-A092-56FA307D5CC5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1B091-2F01-436F-89D1-C1A172CA2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5444-1C41-4944-9B2A-8B2C156A1815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C365-461D-4A2F-9E01-9A8B753F70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3CD1A-BB2D-4828-9A10-50747D5F514F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36060-ECAB-45C2-9026-3DD75D20B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34476-215D-4437-83FA-22431057E035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BFC1D-B11C-41FD-8584-DCC8A72F9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21BAD4-1086-46E5-83B2-17EC4046FA1D}" type="datetimeFigureOut">
              <a:rPr lang="ru-RU"/>
              <a:pPr>
                <a:defRPr/>
              </a:pPr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19128F-8C0E-4FF2-B03F-0DAAA8B3D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elkinaed.16mb.com/images/kosmos2.jpg"/>
          <p:cNvPicPr>
            <a:picLocks noChangeAspect="1" noChangeArrowheads="1"/>
          </p:cNvPicPr>
          <p:nvPr/>
        </p:nvPicPr>
        <p:blipFill>
          <a:blip r:embed="rId2" cstate="print"/>
          <a:srcRect b="73"/>
          <a:stretch>
            <a:fillRect/>
          </a:stretch>
        </p:blipFill>
        <p:spPr bwMode="auto">
          <a:xfrm>
            <a:off x="0" y="0"/>
            <a:ext cx="916472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1196752"/>
            <a:ext cx="8208912" cy="1872207"/>
          </a:xfrm>
          <a:prstGeom prst="rect">
            <a:avLst/>
          </a:prstGeom>
        </p:spPr>
        <p:txBody>
          <a:bodyPr>
            <a:prstTxWarp prst="textSlantDown">
              <a:avLst>
                <a:gd name="adj" fmla="val 73921"/>
              </a:avLst>
            </a:prstTxWarp>
            <a:spAutoFit/>
            <a:scene3d>
              <a:camera prst="orthographicFront">
                <a:rot lat="0" lon="1800000" rev="0"/>
              </a:camera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8000" b="1" spc="50" dirty="0" smtClean="0">
                <a:ln w="11430">
                  <a:solidFill>
                    <a:srgbClr val="FFFF00"/>
                  </a:solidFill>
                </a:ln>
                <a:gradFill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 о </a:t>
            </a:r>
            <a:r>
              <a:rPr lang="ru-RU" sz="8000" b="1" spc="50" dirty="0">
                <a:ln w="11430">
                  <a:solidFill>
                    <a:srgbClr val="FFFF00"/>
                  </a:solidFill>
                </a:ln>
                <a:gradFill>
                  <a:gsLst>
                    <a:gs pos="25000">
                      <a:srgbClr val="FFC000"/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космосе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0628" y="3929066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Участники проекта: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 Дети подготовительной  группы «Ми-ми-мишки»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 Воспитатель  </a:t>
            </a:r>
            <a:r>
              <a:rPr lang="ru-RU" b="1" dirty="0" err="1" smtClean="0">
                <a:solidFill>
                  <a:srgbClr val="00B050"/>
                </a:solidFill>
              </a:rPr>
              <a:t>Караева</a:t>
            </a:r>
            <a:r>
              <a:rPr lang="ru-RU" b="1" dirty="0" smtClean="0">
                <a:solidFill>
                  <a:srgbClr val="00B050"/>
                </a:solidFill>
              </a:rPr>
              <a:t> А.Ф.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500042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B050"/>
                </a:solidFill>
              </a:rPr>
              <a:t>Проект</a:t>
            </a:r>
            <a:endParaRPr lang="ru-RU" sz="4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Наши поделки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ALENA\Desktop\космос1\IMG-20210412-WA00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34009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LENA\Desktop\космос1\IMG-20210412-WA00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80728"/>
            <a:ext cx="3416207" cy="274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LENA\Desktop\космос1\IMG-20210412-WA00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33056"/>
            <a:ext cx="2376264" cy="252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5631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LENA\Desktop\космос1\IMG-20210412-WA00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068158" cy="230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LENA\Desktop\космос1\IMG-20210412-WA00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3205560" cy="302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LENA\Desktop\космос1\IMG-20210412-WA00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LENA\Desktop\космос1\IMG-20210414-WA0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9080"/>
            <a:ext cx="280831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7334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899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6906"/>
            <a:ext cx="9144000" cy="691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225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www.hip-hop.ru/forum/img/2011/08/18/1863974e4d74697af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://s60.radikal.ru/i169/0902/51/a7912c612e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844824"/>
            <a:ext cx="6557645" cy="46805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357166"/>
            <a:ext cx="55721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</a:rPr>
              <a:t>Цель: 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-расширить представления детей о космосе,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 -формировать навыки здорового образа жизни,   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-развивать физические качества личности: быстроту, ловкость, выносливость, подвижность, внимательность. </a:t>
            </a:r>
            <a:endParaRPr lang="ru-RU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cs607723.vk.me/v607723358/c3a/TUz2TBEALl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56"/>
          </a:xfrm>
          <a:prstGeom prst="rect">
            <a:avLst/>
          </a:prstGeom>
          <a:noFill/>
        </p:spPr>
      </p:pic>
      <p:pic>
        <p:nvPicPr>
          <p:cNvPr id="3075" name="Рисунок 4"/>
          <p:cNvPicPr>
            <a:picLocks noChangeAspect="1"/>
          </p:cNvPicPr>
          <p:nvPr/>
        </p:nvPicPr>
        <p:blipFill>
          <a:blip r:embed="rId3" cstate="print"/>
          <a:srcRect r="-35" b="17"/>
          <a:stretch>
            <a:fillRect/>
          </a:stretch>
        </p:blipFill>
        <p:spPr bwMode="auto">
          <a:xfrm>
            <a:off x="4499992" y="2327275"/>
            <a:ext cx="4644008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85786" y="35716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Задачи: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- Сформировать у детей элементарные знания о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1000108"/>
            <a:ext cx="571504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планетах  и их названиях.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-Дать понятие об освоении космоса : ракетах, полетах.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-Знакомство с профессией космонавта. Знакомство детей с первым космонавтом –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Ю. Гагариным.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-Развитие творческих способностей, фантазии, воображения, художественно-изобразительных умений в рисовании, аппликации.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-Привлечение родителей к совместной деятельности с детьми.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www.hip-hop.ru/forum/img/2011/08/18/1863974e4d74697af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://www.clipart-fr.com/en/data/icons/set_02/icones_00638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FF00">
                <a:tint val="45000"/>
                <a:satMod val="400000"/>
              </a:srgbClr>
            </a:duotone>
            <a:lum bright="20000" contrast="40000"/>
          </a:blip>
          <a:srcRect/>
          <a:stretch>
            <a:fillRect/>
          </a:stretch>
        </p:blipFill>
        <p:spPr bwMode="auto">
          <a:xfrm>
            <a:off x="5072066" y="2897560"/>
            <a:ext cx="3806552" cy="39604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642918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Формы реализации проекта: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571612"/>
            <a:ext cx="37147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-Чтение художественной литературы. Книга Н.Носова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« Незнайка на Луне»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-Рассматривание фотографий и иллюстраций.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-Беседы: «Планеты»,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« Первооткрыватель космоса Ю. Гагарин»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-Работа с родителями:  консультация.</a:t>
            </a:r>
            <a:endParaRPr lang="ru-RU" sz="20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cs607723.vk.me/v607723358/c3a/TUz2TBEALl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214290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Знакомство  с названием планет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9001156" cy="611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://www.hip-hop.ru/forum/img/2011/08/18/1863974e4d74697af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41" name="Picture 5" descr="C:\Users\1\Desktop\Blue_rocket_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5372819" cy="390750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428604"/>
            <a:ext cx="635798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Художественное творчество: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Аппликация  «Ракета летит к звездам»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Рисование « Космические просторы», « Ракета летит в космос»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Моделирование ракеты из кубиков.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Сюжетно-ролевая игра «Космос»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Досуг «Космические путешествие»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3867E-6 L 0.37569 -0.337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-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cs607723.vk.me/v607723358/c3a/TUz2TBEALl4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00B0F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10680"/>
            <a:ext cx="9144000" cy="68762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27784" y="260648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 smtClean="0">
              <a:ln w="17780" cmpd="sng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14" name="Picture 2" descr="http://thumbs.dreamstime.com/z/astronaut-boy-1442226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55"/>
          <a:stretch>
            <a:fillRect/>
          </a:stretch>
        </p:blipFill>
        <p:spPr bwMode="auto">
          <a:xfrm>
            <a:off x="7596336" y="4371780"/>
            <a:ext cx="1296144" cy="238621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004048" y="3212976"/>
            <a:ext cx="1853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pic>
        <p:nvPicPr>
          <p:cNvPr id="1026" name="Picture 2" descr="C:\Users\ALENA\Desktop\космос1\IMG_20210414_1601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093" y="404664"/>
            <a:ext cx="4344483" cy="244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ENA\Desktop\космос1\IMG_20210414_1601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91"/>
            <a:ext cx="3600400" cy="353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9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Аппликация «Ракета летит к звездам»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ALENA\Desktop\космос1\IMG-20210414-WA00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877891" cy="387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LENA\Desktop\космос1\IMG-20210414-WA00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756" y="1556792"/>
            <a:ext cx="4064968" cy="406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1464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Рисование « Космические просторы»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ALENA\Desktop\космос1\IMG-20210409-WA0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411626" cy="330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LENA\Desktop\космос1\IMG-20210409-WA00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12074" y="1508808"/>
            <a:ext cx="285635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3923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216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Аппликация «Ракета летит к звездам»</vt:lpstr>
      <vt:lpstr>Рисование « Космические просторы»</vt:lpstr>
      <vt:lpstr>Наши поделки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asusf8ws</dc:creator>
  <cp:lastModifiedBy>Пользователь Windows</cp:lastModifiedBy>
  <cp:revision>72</cp:revision>
  <dcterms:created xsi:type="dcterms:W3CDTF">2012-03-28T17:59:31Z</dcterms:created>
  <dcterms:modified xsi:type="dcterms:W3CDTF">2021-05-12T09:51:17Z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1723948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D7.0.3</vt:lpwstr>
  </property>
</Properties>
</file>