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7" r:id="rId4"/>
    <p:sldId id="259" r:id="rId5"/>
    <p:sldId id="260" r:id="rId6"/>
    <p:sldId id="272" r:id="rId7"/>
    <p:sldId id="273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73" autoAdjust="0"/>
  </p:normalViewPr>
  <p:slideViewPr>
    <p:cSldViewPr>
      <p:cViewPr varScale="1">
        <p:scale>
          <a:sx n="121" d="100"/>
          <a:sy n="121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92A76-0C6E-48F0-B9AA-AACCC88874CF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119A-C409-4236-B3A3-C62299D7E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85D41-3746-40B6-8A98-B758B0139D98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EE4E-3912-40C8-B3F3-E78A9A157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FC2D3-03F0-41F5-BA52-07202BB27B2F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FB17-192D-4E79-8DFB-B1EE39F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59656-B92C-437C-8785-2E8533269ED1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CDEF-BA35-443A-BCE0-8B03832A2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A9FC7-DE2C-45CF-A9C2-10AF1AA400B3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E4331-7D9C-4C0B-9CAC-A2EC8D054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D4B9D-FAC3-46E7-91F6-F55F08946BCC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0972-90CE-4C2C-B83C-6CA841C4A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A4DFD-2E87-4A57-A092-56FA307D5CC5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1B091-2F01-436F-89D1-C1A172CA2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444-1C41-4944-9B2A-8B2C156A1815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AC365-461D-4A2F-9E01-9A8B753F7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3CD1A-BB2D-4828-9A10-50747D5F514F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6060-ECAB-45C2-9026-3DD75D20B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34476-215D-4437-83FA-22431057E035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FC1D-B11C-41FD-8584-DCC8A72F9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/>
              <a:pPr>
                <a:defRPr/>
              </a:pPr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19128F-8C0E-4FF2-B03F-0DAAA8B3D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lkinaed.16mb.com/images/kosmos2.jpg"/>
          <p:cNvPicPr>
            <a:picLocks noChangeAspect="1" noChangeArrowheads="1"/>
          </p:cNvPicPr>
          <p:nvPr/>
        </p:nvPicPr>
        <p:blipFill>
          <a:blip r:embed="rId2" cstate="print"/>
          <a:srcRect b="73"/>
          <a:stretch>
            <a:fillRect/>
          </a:stretch>
        </p:blipFill>
        <p:spPr bwMode="auto">
          <a:xfrm>
            <a:off x="0" y="0"/>
            <a:ext cx="916472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196752"/>
            <a:ext cx="8208912" cy="1872207"/>
          </a:xfrm>
          <a:prstGeom prst="rect">
            <a:avLst/>
          </a:prstGeom>
        </p:spPr>
        <p:txBody>
          <a:bodyPr>
            <a:prstTxWarp prst="textSlantDown">
              <a:avLst>
                <a:gd name="adj" fmla="val 73921"/>
              </a:avLst>
            </a:prstTxWarp>
            <a:spAutoFit/>
            <a:scene3d>
              <a:camera prst="orthographicFront">
                <a:rot lat="0" lon="18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rgbClr val="FFC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о </a:t>
            </a:r>
            <a:r>
              <a:rPr lang="ru-RU" sz="8000" b="1" spc="50" dirty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rgbClr val="FFC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космосе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628" y="392906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Участники проекта: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Дети подготовительной  группы «Ми-ми-мишки»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Воспитатель  </a:t>
            </a:r>
            <a:r>
              <a:rPr lang="ru-RU" b="1" dirty="0" err="1" smtClean="0">
                <a:solidFill>
                  <a:srgbClr val="00B050"/>
                </a:solidFill>
              </a:rPr>
              <a:t>Караева</a:t>
            </a:r>
            <a:r>
              <a:rPr lang="ru-RU" b="1" dirty="0" smtClean="0">
                <a:solidFill>
                  <a:srgbClr val="00B050"/>
                </a:solidFill>
              </a:rPr>
              <a:t> А.Ф.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500042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Проект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Наши поделки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ALENA\Desktop\космос1\IMG-20210412-WA0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4009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ENA\Desktop\космос1\IMG-20210412-WA00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3416207" cy="274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LENA\Desktop\космос1\IMG-20210412-WA0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933056"/>
            <a:ext cx="2376264" cy="25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563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LENA\Desktop\космос1\IMG-20210412-WA00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068158" cy="23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NA\Desktop\космос1\IMG-20210412-WA00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205560" cy="302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ENA\Desktop\космос1\IMG-20210412-WA00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ENA\Desktop\космос1\IMG-20210414-WA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280831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733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589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6906"/>
            <a:ext cx="9144000" cy="691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22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s60.radikal.ru/i169/0902/51/a7912c612e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6557645" cy="4680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357166"/>
            <a:ext cx="5572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Цель: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-расширить представления детей о космосе,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 -формировать навыки здорового образа жизни,   </a:t>
            </a:r>
          </a:p>
          <a:p>
            <a:r>
              <a:rPr lang="ru-RU" sz="2400" dirty="0" smtClean="0">
                <a:solidFill>
                  <a:srgbClr val="00B050"/>
                </a:solidFill>
              </a:rPr>
              <a:t>-развивать физические качества личности: быстроту, ловкость, выносливость, подвижность, внимательность. 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3075" name="Рисунок 4"/>
          <p:cNvPicPr>
            <a:picLocks noChangeAspect="1"/>
          </p:cNvPicPr>
          <p:nvPr/>
        </p:nvPicPr>
        <p:blipFill>
          <a:blip r:embed="rId3" cstate="print"/>
          <a:srcRect r="-35" b="17"/>
          <a:stretch>
            <a:fillRect/>
          </a:stretch>
        </p:blipFill>
        <p:spPr bwMode="auto">
          <a:xfrm>
            <a:off x="4499992" y="2327275"/>
            <a:ext cx="464400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85786" y="357166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Сформировать у детей элементарные знания о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1000108"/>
            <a:ext cx="571504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планетах  и их названиях.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-Дать понятие об освоении космоса : ракетах, полетах.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-Знакомство с профессией космонавта. Знакомство детей с первым космонавтом –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Ю. Гагариным.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-Развитие творческих способностей, фантазии, воображения, художественно-изобразительных умений в рисовании, аппликации.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-Привлечение родителей к совместной деятельности с детьми.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http://www.clipart-fr.com/en/data/icons/set_02/icones_0063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5072066" y="2897560"/>
            <a:ext cx="3806552" cy="39604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642918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Формы реализации проекта: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1571612"/>
            <a:ext cx="371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-Чтение художественной литературы. Книга Н.Носова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« Незнайка на Луне»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-Рассматривание фотографий и иллюстраций.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-Беседы: «Планеты»,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« Первооткрыватель космоса Ю. Гагарин»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-Работа с родителями:  консультация.</a:t>
            </a:r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214290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Знакомство  с названием планет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918"/>
            <a:ext cx="9001156" cy="611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1" name="Picture 5" descr="C:\Users\1\Desktop\Blue_rocket_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5372819" cy="390750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428604"/>
            <a:ext cx="635798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Художественное творчество: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Аппликация  «Ракета летит к звездам»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Рисование « Космические просторы», « Ракета летит в космос»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Моделирование ракеты из кубиков.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Сюжетно-ролевая игра «Космос»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Досуг «Космические путешествие»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3867E-6 L 0.37569 -0.337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0680"/>
            <a:ext cx="9144000" cy="6876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260648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http://thumbs.dreamstime.com/z/astronaut-boy-144222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5"/>
          <a:stretch>
            <a:fillRect/>
          </a:stretch>
        </p:blipFill>
        <p:spPr bwMode="auto">
          <a:xfrm>
            <a:off x="7596336" y="4371780"/>
            <a:ext cx="1296144" cy="238621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4048" y="3212976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1026" name="Picture 2" descr="C:\Users\ALENA\Desktop\космос1\IMG_20210414_160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093" y="404664"/>
            <a:ext cx="4344483" cy="24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NA\Desktop\космос1\IMG_20210414_1601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91"/>
            <a:ext cx="3600400" cy="353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Аппликация «Ракета летит к звездам»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LENA\Desktop\космос1\IMG-20210414-WA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877891" cy="387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NA\Desktop\космос1\IMG-20210414-WA00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756" y="1556792"/>
            <a:ext cx="4064968" cy="40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146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Рисование « Космические просторы»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ALENA\Desktop\космос1\IMG-20210409-WA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411626" cy="330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NA\Desktop\космос1\IMG-20210409-WA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2074" y="1508808"/>
            <a:ext cx="285635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3923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216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Аппликация «Ракета летит к звездам»</vt:lpstr>
      <vt:lpstr>Рисование « Космические просторы»</vt:lpstr>
      <vt:lpstr>Наши поделки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asusf8ws</dc:creator>
  <cp:lastModifiedBy>Пользователь Windows</cp:lastModifiedBy>
  <cp:revision>72</cp:revision>
  <dcterms:created xsi:type="dcterms:W3CDTF">2012-03-28T17:59:31Z</dcterms:created>
  <dcterms:modified xsi:type="dcterms:W3CDTF">2021-05-12T09:51:17Z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1723948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D7.0.3</vt:lpwstr>
  </property>
</Properties>
</file>