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2" r:id="rId3"/>
    <p:sldId id="288" r:id="rId4"/>
    <p:sldId id="289" r:id="rId5"/>
    <p:sldId id="286" r:id="rId6"/>
    <p:sldId id="287" r:id="rId7"/>
    <p:sldId id="283" r:id="rId8"/>
    <p:sldId id="284" r:id="rId9"/>
    <p:sldId id="285" r:id="rId10"/>
    <p:sldId id="280" r:id="rId11"/>
    <p:sldId id="281" r:id="rId12"/>
    <p:sldId id="282" r:id="rId13"/>
    <p:sldId id="276" r:id="rId14"/>
    <p:sldId id="277" r:id="rId15"/>
    <p:sldId id="278" r:id="rId16"/>
    <p:sldId id="279" r:id="rId17"/>
    <p:sldId id="271" r:id="rId18"/>
    <p:sldId id="273" r:id="rId19"/>
    <p:sldId id="274" r:id="rId20"/>
    <p:sldId id="275" r:id="rId21"/>
    <p:sldId id="266" r:id="rId22"/>
    <p:sldId id="267" r:id="rId23"/>
    <p:sldId id="268" r:id="rId24"/>
    <p:sldId id="269" r:id="rId25"/>
    <p:sldId id="270" r:id="rId26"/>
    <p:sldId id="257" r:id="rId27"/>
    <p:sldId id="262" r:id="rId28"/>
    <p:sldId id="263" r:id="rId29"/>
    <p:sldId id="264" r:id="rId30"/>
    <p:sldId id="265" r:id="rId31"/>
    <p:sldId id="25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96E76-E8B3-4267-B52E-FD2D41D28B6E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7893-B8D3-470E-9788-E17F5C43B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17.xml"/><Relationship Id="rId17" Type="http://schemas.openxmlformats.org/officeDocument/2006/relationships/image" Target="../media/image11.png"/><Relationship Id="rId2" Type="http://schemas.openxmlformats.org/officeDocument/2006/relationships/slide" Target="slide3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image" Target="../media/image7.png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images?uinfo=sw-1536-sh-864-ww-1164-wh-661-pd-1.25-wp-16x9_1920x108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12\Desktop\doska_8191205_big_.jpeg"/>
          <p:cNvPicPr>
            <a:picLocks noChangeAspect="1" noChangeArrowheads="1"/>
          </p:cNvPicPr>
          <p:nvPr/>
        </p:nvPicPr>
        <p:blipFill>
          <a:blip r:embed="rId2" cstate="print"/>
          <a:srcRect l="1381" t="2072" r="1965" b="2594"/>
          <a:stretch>
            <a:fillRect/>
          </a:stretch>
        </p:blipFill>
        <p:spPr bwMode="auto">
          <a:xfrm>
            <a:off x="2627784" y="980728"/>
            <a:ext cx="4711828" cy="3096344"/>
          </a:xfrm>
          <a:prstGeom prst="rect">
            <a:avLst/>
          </a:prstGeom>
          <a:noFill/>
        </p:spPr>
      </p:pic>
      <p:pic>
        <p:nvPicPr>
          <p:cNvPr id="1027" name="Picture 3" descr="C:\Users\112\Desktop\7181d8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3041840" cy="234739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03848" y="1196752"/>
            <a:ext cx="36724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Тренажер</a:t>
            </a:r>
          </a:p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«Состав числа»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29249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2" name="Управляющая кнопка: в начало 31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1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10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20608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32040" y="20608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9" name="Управляющая кнопка: в начало 38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10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404664"/>
            <a:ext cx="8419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Выберите число, состав которого будете закреплять.</a:t>
            </a:r>
          </a:p>
        </p:txBody>
      </p:sp>
      <p:sp>
        <p:nvSpPr>
          <p:cNvPr id="25" name="Управляющая кнопка: настраиваемая 24">
            <a:hlinkClick r:id="rId2" action="ppaction://hlinksldjump" highlightClick="1"/>
          </p:cNvPr>
          <p:cNvSpPr/>
          <p:nvPr/>
        </p:nvSpPr>
        <p:spPr>
          <a:xfrm>
            <a:off x="395536" y="1556792"/>
            <a:ext cx="2016224" cy="1872208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rId4" action="ppaction://hlinksldjump" highlightClick="1"/>
          </p:cNvPr>
          <p:cNvSpPr/>
          <p:nvPr/>
        </p:nvSpPr>
        <p:spPr>
          <a:xfrm>
            <a:off x="2411760" y="1628800"/>
            <a:ext cx="2016224" cy="1872208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rId6" action="ppaction://hlinksldjump" highlightClick="1"/>
          </p:cNvPr>
          <p:cNvSpPr/>
          <p:nvPr/>
        </p:nvSpPr>
        <p:spPr>
          <a:xfrm>
            <a:off x="4572000" y="1556792"/>
            <a:ext cx="2016224" cy="1872208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rId8" action="ppaction://hlinksldjump" highlightClick="1"/>
          </p:cNvPr>
          <p:cNvSpPr/>
          <p:nvPr/>
        </p:nvSpPr>
        <p:spPr>
          <a:xfrm>
            <a:off x="6516216" y="1628800"/>
            <a:ext cx="2016224" cy="1872208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rId10" action="ppaction://hlinksldjump" highlightClick="1"/>
          </p:cNvPr>
          <p:cNvSpPr/>
          <p:nvPr/>
        </p:nvSpPr>
        <p:spPr>
          <a:xfrm>
            <a:off x="395536" y="4149080"/>
            <a:ext cx="2016224" cy="1872208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rId12" action="ppaction://hlinksldjump" highlightClick="1"/>
          </p:cNvPr>
          <p:cNvSpPr/>
          <p:nvPr/>
        </p:nvSpPr>
        <p:spPr>
          <a:xfrm>
            <a:off x="2483768" y="4221088"/>
            <a:ext cx="2016224" cy="1872208"/>
          </a:xfrm>
          <a:prstGeom prst="actionButtonBlank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rId14" action="ppaction://hlinksldjump" highlightClick="1"/>
          </p:cNvPr>
          <p:cNvSpPr/>
          <p:nvPr/>
        </p:nvSpPr>
        <p:spPr>
          <a:xfrm>
            <a:off x="4572000" y="4149080"/>
            <a:ext cx="2016224" cy="1872208"/>
          </a:xfrm>
          <a:prstGeom prst="actionButtonBlank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rId16" action="ppaction://hlinksldjump" highlightClick="1"/>
          </p:cNvPr>
          <p:cNvSpPr/>
          <p:nvPr/>
        </p:nvSpPr>
        <p:spPr>
          <a:xfrm>
            <a:off x="6588224" y="4077072"/>
            <a:ext cx="2016224" cy="1872208"/>
          </a:xfrm>
          <a:prstGeom prst="actionButtonBlank">
            <a:avLst/>
          </a:prstGeom>
          <a:blipFill>
            <a:blip r:embed="rId1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213285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4" name="Управляющая кнопка: в начало 33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1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41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213285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43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932040" y="126876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1268760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4" grpId="0"/>
      <p:bldP spid="13" grpId="0" animBg="1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213285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1268760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32040" y="12687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42" name="Управляющая кнопка: в начало 41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800000"/>
                </a:solidFill>
              </a:rPr>
              <a:t>Интернет – ресурсы</a:t>
            </a:r>
            <a:endParaRPr lang="ru-RU" altLang="ru-RU" sz="24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Буратино - </a:t>
            </a:r>
            <a:r>
              <a:rPr lang="en-US" dirty="0">
                <a:hlinkClick r:id="rId2"/>
              </a:rPr>
              <a:t>images.yandex.ru</a:t>
            </a:r>
            <a:endParaRPr lang="ru-RU" dirty="0"/>
          </a:p>
          <a:p>
            <a:pPr>
              <a:buNone/>
            </a:pPr>
            <a:r>
              <a:rPr lang="ru-RU" dirty="0"/>
              <a:t> Доска - </a:t>
            </a:r>
            <a:r>
              <a:rPr lang="en-US" dirty="0">
                <a:hlinkClick r:id="rId2"/>
              </a:rPr>
              <a:t>images.yandex.ru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9" name="Управляющая кнопка: в начало 28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465313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32040" y="465313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465313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8" name="Управляющая кнопка: в начало 27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1" grpId="0"/>
      <p:bldP spid="13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29249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2" name="Управляющая кнопка: в начало 31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505</Words>
  <Application>Microsoft Office PowerPoint</Application>
  <PresentationFormat>Экран (4:3)</PresentationFormat>
  <Paragraphs>478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– 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112</dc:creator>
  <cp:lastModifiedBy>Диана Гуцунаева</cp:lastModifiedBy>
  <cp:revision>43</cp:revision>
  <dcterms:created xsi:type="dcterms:W3CDTF">2013-03-10T09:02:42Z</dcterms:created>
  <dcterms:modified xsi:type="dcterms:W3CDTF">2023-10-26T18:34:33Z</dcterms:modified>
</cp:coreProperties>
</file>