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EECCD-0CF4-4F1A-A557-FF3B4BF9D94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398DC-CCA2-443C-951B-6BC4C9209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06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8" descr="https://ds04.infourok.ru/uploads/ex/0b0b/00175012-c79e032f/img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49"/>
            <a:ext cx="9144000" cy="686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120" y="5589238"/>
            <a:ext cx="3358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Выполнила: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Партина</a:t>
            </a:r>
            <a:r>
              <a:rPr lang="ru-RU" dirty="0" smtClean="0">
                <a:solidFill>
                  <a:schemeClr val="tx2"/>
                </a:solidFill>
              </a:rPr>
              <a:t> А.В.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учитель – логопед МАДОУ № 47</a:t>
            </a:r>
          </a:p>
        </p:txBody>
      </p:sp>
    </p:spTree>
    <p:extLst>
      <p:ext uri="{BB962C8B-B14F-4D97-AF65-F5344CB8AC3E}">
        <p14:creationId xmlns:p14="http://schemas.microsoft.com/office/powerpoint/2010/main" val="409123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919902/ed291814-ded9-4979-a262-e4b83897c77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6" y="1"/>
            <a:ext cx="9173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rostok-cher.ru/images/original/bbea56c38867867693b2c588cfdc770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8" b="12932"/>
          <a:stretch/>
        </p:blipFill>
        <p:spPr bwMode="auto">
          <a:xfrm>
            <a:off x="200826" y="260648"/>
            <a:ext cx="8712969" cy="4248472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44843" y="4725144"/>
            <a:ext cx="8424936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endParaRPr lang="ru-RU" sz="10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8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919902/ed291814-ded9-4979-a262-e4b83897c77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6" y="1"/>
            <a:ext cx="9173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ds02.infourok.ru/uploads/ex/11cd/0006053c-0ce9a2ff/img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9" t="8522" r="17962" b="53801"/>
          <a:stretch/>
        </p:blipFill>
        <p:spPr bwMode="auto">
          <a:xfrm>
            <a:off x="200827" y="260648"/>
            <a:ext cx="8712968" cy="4176464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44843" y="4725144"/>
            <a:ext cx="8424936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НОСОРОГ</a:t>
            </a:r>
            <a:endParaRPr lang="ru-RU" sz="10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919902/ed291814-ded9-4979-a262-e4b83897c77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6" y="1"/>
            <a:ext cx="9173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ru-static.z-dn.net/files/da6/d7fa43acc39a66535898aec7a02b000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" t="11643" r="6293" b="11588"/>
          <a:stretch/>
        </p:blipFill>
        <p:spPr bwMode="auto">
          <a:xfrm>
            <a:off x="206894" y="260649"/>
            <a:ext cx="8717245" cy="4176463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44843" y="4725144"/>
            <a:ext cx="8424936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ТРАМВАЙ</a:t>
            </a:r>
            <a:endParaRPr lang="ru-RU" sz="10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34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919902/ed291814-ded9-4979-a262-e4b83897c77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6" y="1"/>
            <a:ext cx="9173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avatars.mds.yandex.net/get-pdb/1784982/a329738c-fd67-41a9-8823-53db440c1426/s1200?webp=fal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0" b="13257"/>
          <a:stretch/>
        </p:blipFill>
        <p:spPr bwMode="auto">
          <a:xfrm>
            <a:off x="200827" y="260648"/>
            <a:ext cx="8712968" cy="4176464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44843" y="4725144"/>
            <a:ext cx="8424936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ЧЕСТНОСТЬ</a:t>
            </a:r>
            <a:endParaRPr lang="ru-RU" sz="9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8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919902/ed291814-ded9-4979-a262-e4b83897c77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6" y="1"/>
            <a:ext cx="9173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ds02.infourok.ru/uploads/ex/057e/00055cad-d8f3bc78/im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 t="3301" r="4697" b="42030"/>
          <a:stretch/>
        </p:blipFill>
        <p:spPr bwMode="auto">
          <a:xfrm>
            <a:off x="179512" y="260648"/>
            <a:ext cx="8784976" cy="4176464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59532" y="4725144"/>
            <a:ext cx="8424936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ВОСТОК</a:t>
            </a:r>
            <a:endParaRPr lang="ru-RU" sz="10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3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919902/ed291814-ded9-4979-a262-e4b83897c77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6" y="1"/>
            <a:ext cx="9173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get-pdb/1818344/2410441f-9893-4f24-93fe-1680be2b6634/s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 b="12395"/>
          <a:stretch/>
        </p:blipFill>
        <p:spPr bwMode="auto">
          <a:xfrm>
            <a:off x="200827" y="270311"/>
            <a:ext cx="8712968" cy="4166801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44843" y="4725144"/>
            <a:ext cx="8424936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</a:t>
            </a:r>
            <a:endParaRPr lang="ru-RU" sz="10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919902/ed291814-ded9-4979-a262-e4b83897c77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6" y="1"/>
            <a:ext cx="9173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pdb/1732360/6c80907d-aec5-4b26-a989-6b3d25f6f0f2/s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t="17090" r="2168" b="18062"/>
          <a:stretch/>
        </p:blipFill>
        <p:spPr bwMode="auto">
          <a:xfrm>
            <a:off x="211768" y="300576"/>
            <a:ext cx="8691086" cy="4208544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44843" y="4725144"/>
            <a:ext cx="8424936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</a:t>
            </a:r>
            <a:endParaRPr lang="ru-RU" sz="10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23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919902/ed291814-ded9-4979-a262-e4b83897c77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6" y="1"/>
            <a:ext cx="9173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ic.pics.livejournal.com/vmochalova/53555117/78075/78075_9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5" b="15563"/>
          <a:stretch/>
        </p:blipFill>
        <p:spPr bwMode="auto">
          <a:xfrm>
            <a:off x="200827" y="260648"/>
            <a:ext cx="8712968" cy="4176464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44843" y="4725144"/>
            <a:ext cx="8424936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ПОДВАЛ</a:t>
            </a:r>
            <a:endParaRPr lang="ru-RU" sz="10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8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919902/ed291814-ded9-4979-a262-e4b83897c77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6" y="1"/>
            <a:ext cx="9173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ds02.infourok.ru/uploads/ex/0380/0004f907-af56aa26/img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5" t="27428" r="19433" b="26512"/>
          <a:stretch/>
        </p:blipFill>
        <p:spPr bwMode="auto">
          <a:xfrm>
            <a:off x="164823" y="270164"/>
            <a:ext cx="8784976" cy="4238956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44843" y="4725144"/>
            <a:ext cx="8424936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АИСТ</a:t>
            </a:r>
            <a:endParaRPr lang="ru-RU" sz="10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6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919902/ed291814-ded9-4979-a262-e4b83897c77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6" y="1"/>
            <a:ext cx="9173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ic.pics.livejournal.com/vmochalova/53555117/78609/78609_9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9" b="11322"/>
          <a:stretch/>
        </p:blipFill>
        <p:spPr bwMode="auto">
          <a:xfrm>
            <a:off x="164823" y="281399"/>
            <a:ext cx="8784976" cy="4176464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44843" y="4725144"/>
            <a:ext cx="8424936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ПОСТЕЛЬ</a:t>
            </a:r>
            <a:endParaRPr lang="ru-RU" sz="10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2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919902/ed291814-ded9-4979-a262-e4b83897c77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6" y="1"/>
            <a:ext cx="9173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rostok-cher.ru/images/original/faa49317fd4c3f3ef88f0434e80fbd4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" t="20201" r="10904" b="26660"/>
          <a:stretch/>
        </p:blipFill>
        <p:spPr bwMode="auto">
          <a:xfrm>
            <a:off x="164823" y="260648"/>
            <a:ext cx="8784976" cy="4248472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44843" y="4725144"/>
            <a:ext cx="8424936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МУКА</a:t>
            </a:r>
            <a:endParaRPr lang="ru-RU" sz="10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5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919902/ed291814-ded9-4979-a262-e4b83897c77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6" y="1"/>
            <a:ext cx="9173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.ytimg.com/vi/64xRc6E6g4I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15561" r="13291" b="34644"/>
          <a:stretch/>
        </p:blipFill>
        <p:spPr bwMode="auto">
          <a:xfrm>
            <a:off x="190705" y="282290"/>
            <a:ext cx="8733212" cy="4082814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44843" y="4725144"/>
            <a:ext cx="8424936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ХОМЯК</a:t>
            </a:r>
            <a:endParaRPr lang="ru-RU" sz="10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2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919902/ed291814-ded9-4979-a262-e4b83897c77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6" y="1"/>
            <a:ext cx="9173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rostok-cher.ru/images/upload/%D1%80%D0%B5%D0%B1%D1%83%D1%81%20%D0%BA%D0%BE%D0%BC%D0%BD%D0%B0%D1%82%D0%B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3" t="16843" b="25784"/>
          <a:stretch/>
        </p:blipFill>
        <p:spPr bwMode="auto">
          <a:xfrm>
            <a:off x="200827" y="248963"/>
            <a:ext cx="8712968" cy="4260157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44843" y="4725144"/>
            <a:ext cx="8424936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</a:t>
            </a:r>
            <a:endParaRPr lang="ru-RU" sz="10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46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919902/ed291814-ded9-4979-a262-e4b83897c77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6" y="1"/>
            <a:ext cx="9173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images.myshared.ru/6/718454/slide_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6" t="14219" r="8618" b="15680"/>
          <a:stretch/>
        </p:blipFill>
        <p:spPr bwMode="auto">
          <a:xfrm>
            <a:off x="164823" y="260647"/>
            <a:ext cx="8784976" cy="4248473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44843" y="4725144"/>
            <a:ext cx="8424936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</a:t>
            </a:r>
            <a:endParaRPr lang="ru-RU" sz="10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5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25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Александра</cp:lastModifiedBy>
  <cp:revision>8</cp:revision>
  <dcterms:created xsi:type="dcterms:W3CDTF">2020-04-06T19:05:37Z</dcterms:created>
  <dcterms:modified xsi:type="dcterms:W3CDTF">2020-04-06T19:57:18Z</dcterms:modified>
</cp:coreProperties>
</file>