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sldIdLst>
    <p:sldId id="256" r:id="rId2"/>
    <p:sldId id="258" r:id="rId3"/>
    <p:sldId id="336" r:id="rId4"/>
    <p:sldId id="316" r:id="rId5"/>
    <p:sldId id="337" r:id="rId6"/>
    <p:sldId id="301" r:id="rId7"/>
    <p:sldId id="305" r:id="rId8"/>
    <p:sldId id="307" r:id="rId9"/>
    <p:sldId id="296" r:id="rId10"/>
    <p:sldId id="309" r:id="rId11"/>
    <p:sldId id="332" r:id="rId12"/>
    <p:sldId id="317" r:id="rId13"/>
    <p:sldId id="322" r:id="rId14"/>
    <p:sldId id="333" r:id="rId15"/>
    <p:sldId id="324" r:id="rId16"/>
    <p:sldId id="326" r:id="rId17"/>
    <p:sldId id="334" r:id="rId18"/>
    <p:sldId id="328" r:id="rId19"/>
    <p:sldId id="338" r:id="rId20"/>
    <p:sldId id="330" r:id="rId21"/>
    <p:sldId id="339" r:id="rId22"/>
    <p:sldId id="340" r:id="rId23"/>
    <p:sldId id="331" r:id="rId24"/>
    <p:sldId id="335" r:id="rId25"/>
    <p:sldId id="257" r:id="rId26"/>
    <p:sldId id="320" r:id="rId27"/>
    <p:sldId id="29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7"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10" autoAdjust="0"/>
  </p:normalViewPr>
  <p:slideViewPr>
    <p:cSldViewPr>
      <p:cViewPr varScale="1">
        <p:scale>
          <a:sx n="76" d="100"/>
          <a:sy n="76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0CCF-8C10-432E-B6C0-F7E6A2C7EB0C}" type="datetimeFigureOut">
              <a:rPr lang="ru-RU" smtClean="0"/>
              <a:pPr/>
              <a:t>30.09.2022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261B1-6C68-4E8D-AE69-1D0C0F944E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371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261B1-6C68-4E8D-AE69-1D0C0F944E38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261B1-6C68-4E8D-AE69-1D0C0F944E38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F321-2316-4087-826B-067186B19603}" type="datetimeFigureOut">
              <a:rPr lang="ru-RU" smtClean="0"/>
              <a:pPr/>
              <a:t>30.09.2022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C0E68F8-8369-4023-AD6C-C7AE3D99DE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F321-2316-4087-826B-067186B19603}" type="datetimeFigureOut">
              <a:rPr lang="ru-RU" smtClean="0"/>
              <a:pPr/>
              <a:t>30.09.2022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68F8-8369-4023-AD6C-C7AE3D99DE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F321-2316-4087-826B-067186B19603}" type="datetimeFigureOut">
              <a:rPr lang="ru-RU" smtClean="0"/>
              <a:pPr/>
              <a:t>30.09.2022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68F8-8369-4023-AD6C-C7AE3D99DE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F321-2316-4087-826B-067186B19603}" type="datetimeFigureOut">
              <a:rPr lang="ru-RU" smtClean="0"/>
              <a:pPr/>
              <a:t>30.09.2022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C0E68F8-8369-4023-AD6C-C7AE3D99DE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F321-2316-4087-826B-067186B19603}" type="datetimeFigureOut">
              <a:rPr lang="ru-RU" smtClean="0"/>
              <a:pPr/>
              <a:t>30.09.2022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68F8-8369-4023-AD6C-C7AE3D99DEC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F321-2316-4087-826B-067186B19603}" type="datetimeFigureOut">
              <a:rPr lang="ru-RU" smtClean="0"/>
              <a:pPr/>
              <a:t>30.09.2022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68F8-8369-4023-AD6C-C7AE3D99DE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F321-2316-4087-826B-067186B19603}" type="datetimeFigureOut">
              <a:rPr lang="ru-RU" smtClean="0"/>
              <a:pPr/>
              <a:t>30.09.2022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C0E68F8-8369-4023-AD6C-C7AE3D99DEC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F321-2316-4087-826B-067186B19603}" type="datetimeFigureOut">
              <a:rPr lang="ru-RU" smtClean="0"/>
              <a:pPr/>
              <a:t>30.09.2022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68F8-8369-4023-AD6C-C7AE3D99DE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F321-2316-4087-826B-067186B19603}" type="datetimeFigureOut">
              <a:rPr lang="ru-RU" smtClean="0"/>
              <a:pPr/>
              <a:t>30.09.2022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68F8-8369-4023-AD6C-C7AE3D99DE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F321-2316-4087-826B-067186B19603}" type="datetimeFigureOut">
              <a:rPr lang="ru-RU" smtClean="0"/>
              <a:pPr/>
              <a:t>30.09.2022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68F8-8369-4023-AD6C-C7AE3D99DE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F321-2316-4087-826B-067186B19603}" type="datetimeFigureOut">
              <a:rPr lang="ru-RU" smtClean="0"/>
              <a:pPr/>
              <a:t>30.09.2022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68F8-8369-4023-AD6C-C7AE3D99DEC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C1F321-2316-4087-826B-067186B19603}" type="datetimeFigureOut">
              <a:rPr lang="ru-RU" smtClean="0"/>
              <a:pPr/>
              <a:t>30.09.2022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0E68F8-8369-4023-AD6C-C7AE3D99DEC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7851648" cy="309634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«Особенности создания речевой среды в группе детей раннего возраста».</a:t>
            </a:r>
            <a:endParaRPr lang="ru-RU" sz="36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509120"/>
            <a:ext cx="7854696" cy="1728192"/>
          </a:xfrm>
        </p:spPr>
        <p:txBody>
          <a:bodyPr>
            <a:normAutofit/>
          </a:bodyPr>
          <a:lstStyle/>
          <a:p>
            <a:pPr algn="l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g1.liveinternet.ru/images/attach/c/4/80/647/80647925_large_4663906_baby_toys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581128"/>
            <a:ext cx="193006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614805243_223-p-fon-dlya-prezentatsii-detskii-sad-2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15616" y="1412777"/>
            <a:ext cx="6624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 Создания речевой среды в группе детей раннего возраста».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1307668"/>
            <a:ext cx="84969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692695"/>
            <a:ext cx="705678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Среда для 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сенсорного развития детей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шнуровки;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башенки (пирамидки) - одноцветные, окрашенные в цвета спектра;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пирамидки из 6-8-10 толстых колец, из 12 тонких колец, окрашенных в цвета спектра</a:t>
            </a:r>
            <a:r>
              <a:rPr lang="ru-RU" dirty="0" smtClean="0"/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мисочки-вкладыши (из 10 штук);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матрешки 2, 3-4-местные (</a:t>
            </a:r>
            <a:r>
              <a:rPr lang="ru-RU" dirty="0" smtClean="0"/>
              <a:t>игры с матрешками  направляют внимание детей на</a:t>
            </a:r>
          </a:p>
          <a:p>
            <a:r>
              <a:rPr lang="ru-RU" dirty="0" smtClean="0"/>
              <a:t>сравнение матрешек по величине, за различиями в одежде, побуждают к</a:t>
            </a:r>
          </a:p>
          <a:p>
            <a:r>
              <a:rPr lang="ru-RU" dirty="0" smtClean="0"/>
              <a:t>рассматриванию и названию основных цветов, размеров);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-мячи 3-4-х размеров;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-лото «Цвет», «Цвет и форма» (игры помогают детям </a:t>
            </a:r>
            <a:r>
              <a:rPr lang="ru-RU" dirty="0" smtClean="0"/>
              <a:t>правильно называть изображенные предметы, группировать предметы по форме, размеру, назначению);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-мозаика геометрическая плоскостная;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-наборы песочных формочек для игр с водой…</a:t>
            </a:r>
            <a:endParaRPr lang="ru-RU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f49a289-8d20-421e-b054-fc75d57b56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0"/>
          <a:ext cx="8501120" cy="6572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280"/>
                <a:gridCol w="2125280"/>
                <a:gridCol w="2125280"/>
                <a:gridCol w="2125280"/>
              </a:tblGrid>
              <a:tr h="386604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Игры</a:t>
                      </a:r>
                      <a:r>
                        <a:rPr lang="ru-RU" baseline="0" dirty="0" smtClean="0"/>
                        <a:t> и упражнения для сенсорного развития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765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 рождения до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1-1,6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1,6-2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2-3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09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Период от рождения до 1 года является своеобразным фундаментом или зачатком, от которого зависит дальнейшее развитие органов восприятия.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-Активно действует с предметами, добиваясь определенного результата.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-Способен к более сложным действиям с предметами: собирает матрешку, пирамидку, обследует их, пытается правильно действовать с предметами с помощью взрослого.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деятельности активно использует предметы-орудия: лопатки, совочки и т. д.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Умеет: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Находить нужный цвет при выборе из нескольких предложенных.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Раскладывать однородные предметы по форме и величине.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Собирать пирамидку, матрешку </a:t>
                      </a:r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(из трех колец)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делать простейшие постройки.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-Активно изучает предметы, их внешние свойства и использует точно по назначению.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-Выделяет признаки предметов, которые сразу бросаются в глаза.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Замечает физические свойства и качества предметов, группирует однородные предметы по одному признаку, знает четыре основных цвета.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51520" y="336686"/>
            <a:ext cx="856895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 большим удовольствием строят. В процессе строительных игр дети учатся понимать значения предлогов и употреблять их в речи.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Строительный уголок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должен содержать разнообразный строительный материал, который находится в свободном доступе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 детей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готовые универсальные настольные наборы, основу которых составляют детали простой эталонной формы (кубики, кирпичики, брусочки, пластины, цилиндры, трехгранные призмы) 2-3 разных размеров;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-крупный пластмассовый строительный материал;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для обыгрывания готовых построек из разного типа строительного материала должны быть  наборы разнообразных мелких игрушек (кукол, зверей, елочек, грибочков, машин различной величины…)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pictures.ucoz.ru/_ph/3/2696733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437112"/>
            <a:ext cx="3248107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2aaa796-1ead-4f2e-acdb-ef31d60e294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23528" y="3899065"/>
            <a:ext cx="849694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7"/>
            <a:ext cx="86409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раннего возраста проявляют интерес к песенкам, потешкам, прибауткам, стремятся двигаться под музыку.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Фольклорные произведения оказывают благоприятное влияние на общение с ребенком в разные режимные моменты, когда его укладывают спать (колыбельная песня), во время умывания. Например: «Ай, лады, лады, лады, не боимся мы воды, чисто умываемся, маме улыбаемся. Или «Водичка, водичка…». Во время еды: «Умница, Настенька, ешь кашу сладеньку».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Одевание сложный процесс. Малыши плохо умеют, да и нее любят одеваться, отвлекаются. Использование потешки помогает привлечь детей к одеванию, они запоминают названия вещей и последовательность их одевания, например: «Вот они сапожки. Этот с правой ножки, этот с левой ножки..», или «Завяжу потуже шарф, будем делать снежный шар, я шар покачу, я гулять хочу».</a:t>
            </a:r>
          </a:p>
        </p:txBody>
      </p:sp>
      <p:pic>
        <p:nvPicPr>
          <p:cNvPr id="5" name="Рисунок 4" descr="http://pictures.ucoz.ru/_ph/3/1631691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221096"/>
            <a:ext cx="3441040" cy="263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kyclipart.ru/uploads/posts/2010-10/1285920183_2010-10-01_0912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1556792"/>
            <a:ext cx="84969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должен быть представлен набором детских музыкальных инструментов, звучащих игрушек, игр, направленных на ознакомление с различными музыкальными жанрами. Играя с музыкальными инструментами, дети учатся слышать различные звуки, отличать их по высоте, силе, что может способствовать развитию не только музыкального слуха, но и фонематического (а это важно при подготовке к обучению грамоте).</a:t>
            </a:r>
          </a:p>
          <a:p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 необходимо иметь аудиотехнику, фонотеку.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9" y="3398535"/>
          <a:ext cx="8001056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000264"/>
                <a:gridCol w="2000264"/>
                <a:gridCol w="2000264"/>
              </a:tblGrid>
              <a:tr h="55364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 рождения до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1-1,6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1,6-2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2-3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60933">
                <a:tc>
                  <a:txBody>
                    <a:bodyPr/>
                    <a:lstStyle/>
                    <a:p>
                      <a:r>
                        <a:rPr lang="ru-RU" dirty="0" smtClean="0"/>
                        <a:t>Погремушки, </a:t>
                      </a:r>
                      <a:r>
                        <a:rPr lang="ru-RU" dirty="0" err="1" smtClean="0"/>
                        <a:t>шумелки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Барабан, флейта или дудочка.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Барабан, флейта, дудочка, гармошка.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Барабан, флейта, дудочка, гармошка, металлофон.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052208c-9644-42c9-88ab-fe22c9a545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0"/>
            <a:ext cx="4139952" cy="6858000"/>
          </a:xfrm>
          <a:prstGeom prst="rect">
            <a:avLst/>
          </a:prstGeom>
        </p:spPr>
      </p:pic>
      <p:pic>
        <p:nvPicPr>
          <p:cNvPr id="3" name="Рисунок 2" descr="3cb310ac-7446-4f65-aeeb-833f25e2d04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0404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 rot="10800000" flipV="1">
            <a:off x="251520" y="718950"/>
            <a:ext cx="849694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книжном  уголке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должны быть: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удожественные произведения различных жанров,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иллюстративный материал;</a:t>
            </a: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-картотека рекомендуемой литературы для детского чтения.</a:t>
            </a: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492896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Особенно эффективным для развития речи является прием договаривания слов в знакомых потешках и стихах.                                   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Например: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Птичка..(птичка),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тебе... (водичка)!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тебе... (крошки)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 моей... (ладошке)!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Петушок, петушок...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(Золотой гребешок)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Выгляни в окошко...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(Дам тебе горошка!)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ad6b555-10d0-442c-b78a-b57da820675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68544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2099.ru/wp-content/uploads/2012/11/604164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071942"/>
            <a:ext cx="346949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214290"/>
            <a:ext cx="8286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Раннее детство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период развития ребенка от 1 года до 3 лет. В этот период  изменяется социальная ситуация развития и ведущая деятельность детей.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Ведущим видом деятельности ребенка раннего возраста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становится – предметная, а ситуативно-деловое общение со взрослым становится формой и средством организации этой предметной деятельности, в которой ребенок осваивает общественно-выбранные способы действия с предметами. Взрослый становится не просто «источником предметов» и помощником в манипуляциях ребенка, но участником его деятельности и образцом для подражания.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351173786_rryossrrrye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Раннее детство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период развития ребенка от 1 года до 3 лет. В этот период  изменяется социальная ситуация развития и ведущая деятельность детей.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Ведущим видом деятельности ребенка раннего возраста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становится – предметная, а ситуативно-деловое общение со взрослым становится формой и средством организации этой предметной деятельности, в которой ребенок осваивает общественно-выбранные способы действия с предметами. Взрослый становится не просто «источником предметов» и помощником в манипуляциях ребенка, но участником его деятельности и образцом для подражания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://www.2099.ru/wp-content/uploads/2012/11/604164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7276" y="4224342"/>
            <a:ext cx="4276724" cy="263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285727"/>
          <a:ext cx="8572560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40261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 рождения до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1-1,6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1,6-2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2-3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643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Малые фольклорные жанры: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«Ай, гугу-гугу-гугу…», «Сорока-белобока», «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Топотушки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Рус. нар. песни: «Петушок», «Ладушки», «Идёт коза рогатая», прибаутки, скороговорки.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Стихи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детей и о детях.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А.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Барто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«Погремушка».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Короткие стихи, небольшие рассказы об игрушках, о животных.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Народные песенки, потешки: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«Ладушки,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адушки!..», «Петушок –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петушок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…», «Большие  ноги…», и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 д.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Русские нар. сказки: « Курочка Ряба», «Колобок», «Репка», «Как коза избушку построила»,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В.Сутеев «Цыплёнок и утёнок»,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Е.Чарушин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«Курочка»…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песенки, потешки,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заклички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: «Наши уточки с утра…», «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Огуречик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огуречик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…», «Солнышко, вёдрышко…»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сказки: «Козлятки и волк», «Теремок», «Маша и медведь», 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Поэзия:</a:t>
                      </a:r>
                    </a:p>
                    <a:p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А.Барто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  цикла «Игрушки»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С.Я.Маршак «Сказка о глупом мышонке», К. Чуковский «Путаница», В.Сутеев «Кто сказал «мяу»?»…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d614969-958c-4623-b916-7e0383c4f8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89248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51b9c5-6e6c-4f83-9632-52868afccc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13690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Уголок  «Ряженья»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(для одевания на себя):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используется стойка, одежда на плечиках, можно сундучок, расписанный в народном стиле;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-зеркало (в рост или в полроста ребенка);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аксессуары сказочных персонажей, шапочки, рисунки-эмблемы на ободочках, маски, узорчатые цветные воротники;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различные юбки, платья, фартучки, кофточки; 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бусы из различных (но не опасных для жизни и здоровья ребенка) материалов, ленты, косынки т.д.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Игры в «Уголке  ряженья»  развивают уверенность в себе, коммуникабельность. 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4f47d0e-92f9-4254-baa9-0e2d424f38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-540288"/>
            <a:ext cx="842493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Значение речевой среды для развития ребёнка раннего возраста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формирует у ребенка образ мира, в котором все насыщено вкусами, запахами, тактильными ощущениями и звуками;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-обогащает новыми знаниями и впечатлениями, побуждает к активной творческой деятельности, способствует интеллектуальному развитию;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-способствует установлению, утверждению у ребёнка чувства уверенности в себе, дает ему возможность испытывать и использовать свои способности;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стимулирует проявление им самостоятельности, инициативности, творчества;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обогащает  речевой опыт ребёнка.</a:t>
            </a:r>
          </a:p>
          <a:p>
            <a:pPr>
              <a:buFontTx/>
              <a:buChar char="-"/>
            </a:pPr>
            <a:endParaRPr lang="ru-RU" sz="20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znaju.net/uploads/posts/2014-03/1394460804_86320394_4121583_9902b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73016"/>
            <a:ext cx="3312368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0"/>
            <a:ext cx="8715436" cy="6832640"/>
          </a:xfrm>
          <a:prstGeom prst="rect">
            <a:avLst/>
          </a:prstGeom>
          <a:solidFill>
            <a:srgbClr val="EBF3D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помощь педагогу, родителям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развивающая литература: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-хорошая и доступная серия книг Крупенчук "Уроки логопеда".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серия с 2-х летнего возраста. 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-для занятий есть диски Е.Железновой "Веселые уроки","Веселая логоритмика"-"Топ-топ"; 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хорошие книги: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-Е. Ляксо"Развитие речи малыша"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-О.В. Елецкая, К.Ю.Вареница"День за днем говорим и растем"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эти книги полезны и доступны для родителей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развитию детей с рождения;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-"Ребенок от рождения до года" под. ред.С.Н.Теплюк;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-Н.А.Ильина"Играем в памперсах"(с рождения);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-А.С.Галанов"Развивающие игры для малышей"(с рождения);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-Н.С.Жукова"Учимся говорить правильно"(от 1г.);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-Н.С.Жукова"Уроки логопеда"(пособие для занятий на все звуки, стихи,скороговорки,картинки и пр.для широкого круга прочтения)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-серия"Умные книжки"-"Задачки для ума"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-"От слова к рассказу" и др.(2-3г.) изд."Махаон".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Е.А.Янушко "Научите меня говорить!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-Е.А.Янушко "Развитие мелкой моторики рук у детей раннего возраста(1-3 г.).изд."Мозаика-синтез".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-"Моя первая книга"(от 6мес.-3 лет).п\ред.А.А.Астахов,Н.Астахова.изд."Белый город".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-"Желтый, красный, зеленый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цвета(от 1,5-3 лет).изд."Белый город".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"Великаны и малыши. Противоположности (от 1,5-3 лет).изд."Белый город".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Монина Г.Б.,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Ларечина Е.В."Игры для детей 1-3 лет";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-"Тра-ля-ля для язычка. Артикуляционная гимнастика. Для детей 2-4 лет"изд.Карапуз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ictures.ucoz.ru/_ph/3/9940094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44824"/>
            <a:ext cx="4896544" cy="451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849437"/>
            <a:ext cx="79208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6b316e-0a6e-4379-b276-af2dbda933b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0"/>
            <a:ext cx="4067944" cy="6858000"/>
          </a:xfrm>
          <a:prstGeom prst="rect">
            <a:avLst/>
          </a:prstGeom>
        </p:spPr>
      </p:pic>
      <p:pic>
        <p:nvPicPr>
          <p:cNvPr id="3" name="Рисунок 2" descr="3caa6d1b-f0eb-447e-82ec-59357c7c02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76056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214290"/>
            <a:ext cx="8429684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Требования к речи воспитателя 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речь ребёнка была четкой и правильной, педагогу необходимо обращать внимание на свою речь, </a:t>
            </a:r>
            <a:r>
              <a:rPr lang="ru-RU" sz="2000" dirty="0" smtClean="0"/>
              <a:t>больше говорить с ребенком, ведь в основе речи лежит 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речевое подражание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воспроизведение вслед за говорящим произнесенных им звуков, слов, фраз. Речевое подражание маленького ребенка вначале похоже на эхо: взрослый говорит — ребенок тут же повторяет. Со временем появляется возможность отстроченного во времени повторения. Чтобы подражание ребенком речи взрослого было осмысленным, 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речь должна быть тесно связана с практической деятельностью ребенка.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 данным физиологов, подражание у человека — это безусловный рефлекс, то есть врожденное умение. Малыш, не осознавая того, перенимает речь, которую слышит из уст окружающих.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Речь должна постоянно окружать малыша, он должен "купаться" в речи. Для этого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взрослый комментирует все бытовые ситуации, режимные моменты и другие события жизни малыша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Говорить нужно постоянно, но при этом не переусердствовать и не быть излишне многословным, говорить с обычной громкостью, простыми фразами и только по существу.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614805170_183-p-fon-dlya-prezentatsii-detskii-sad-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Требования к речи воспитателя </a:t>
            </a:r>
            <a:endParaRPr lang="ru-RU" sz="2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речь ребёнка была четкой и правильной, педагогу необходимо обращать внимание на свою речь, </a:t>
            </a:r>
            <a:r>
              <a:rPr lang="ru-RU" sz="2000" dirty="0" smtClean="0"/>
              <a:t>больше говорить с ребенком, ведь в основе речи лежит 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речевое подражание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воспроизведение вслед за говорящим произнесенных им звуков, слов, фраз. Речевое подражание маленького ребенка вначале похоже на эхо: взрослый говорит — ребенок тут же повторяет. Со временем появляется возможность отстроченного во времени повторения. Чтобы подражание ребенком речи взрослого было осмысленным, 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речь должна быть тесно связана с практической деятельностью ребенка.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 данным физиологов, подражание у человека — это безусловный рефлекс, то есть врожденное умение. Малыш, не осознавая того, перенимает речь, которую слышит из уст окружающих.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Речь должна постоянно окружать малыша, он должен "купаться" в речи. Для этого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взрослый комментирует все бытовые ситуации, режимные моменты и другие события жизни малыша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Говорить нужно постоянно, но при этом не переусердствовать и не быть излишне многословным, говорить с обычной громкостью, простыми фразами и только по существу.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0177b73-ee78-47af-8e67-1530882ccaf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85720" y="444320"/>
            <a:ext cx="828680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Чтобы речь ребенка развивалась, нужно создать для этого благоприятные условия. </a:t>
            </a:r>
            <a:endParaRPr lang="ru-RU" sz="2400" dirty="0" smtClean="0"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требования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созданию предметной развивающей среды ДОУ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соответствии с ФГОС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предметная развивающая среда должна быть: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содержательно- насыщенной,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развивающей;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трансформируемой;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полифункциональной;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вариативной;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доступной;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безопасной;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здоровьесберегающей;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эстетически-привлекательной.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rulimony.ru/wp-content/uploads/2010/09/razvivaushaya-igra-radug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05064"/>
            <a:ext cx="3384376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51520" y="447675"/>
            <a:ext cx="84249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Игровые средства и оборудование по основным направлениям развития ребенка: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оборудование для развития общих движений;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игровые средства для развития мелкой моторики;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игровые средства для развития сенсорного восприятия;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игровые средства для развития мышления;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игровые средства для развития речи и языка;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игровые средства для ознакомления с окружающим миром;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игровые средства для социально-эмоционального развития;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игровые средства и материалы для творческого развития;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игровые средства и оборудование для организации сюжетно - ролевой игры.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rulimony.ru/wp-content/uploads/2010/09/razvivaushaya-igra-radug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21088"/>
            <a:ext cx="3489265" cy="249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51520" y="-40138"/>
            <a:ext cx="849694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Особую педагогическую ценность имеют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игрушки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обладающие следующими качествами: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остроумность образного решения (дизайн, высокий художественно-эстетический уровень) 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многовариативность;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обобщенность;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открытость (возможность придумывать новые задания);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полифункциональность (возможность широкого использования в соответствии с замыслом ребенка и сюжетами игры);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дидактические свойства;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разнообразие по уровню сложности;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возможность применения группой детей;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использование различных фактур.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blog.wildberries.ru/wp-content/uploads/2012/05/d41744c890c6b596b28a60bd32a62a5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429000"/>
            <a:ext cx="302433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895234"/>
            <a:ext cx="8816193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-171399"/>
            <a:ext cx="457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Ранний возраст,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 индивидуального психического развития, который продолжается от 1 года до 3 лет, характеризуется качественными изменениями в развитии функций коры больших полушарий.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этом временном интервале происходят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следующие события индивидуального развития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формируются перемещения в пространстве, в частности ходьба, мелкая моторика, за счет чего существенно расширяются возможности познания окружающего мира;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данный возрастной период отличается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интенсивным формированием речи,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развивается ситуативно-деловое общение с взрослыми и общение со сверстниками;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происходит овладение пассивной и активной речью;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становятся более определенными аффективная и волевая сферы, формируется самосознание.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endParaRPr lang="ru-RU" sz="1200" dirty="0" smtClean="0"/>
          </a:p>
        </p:txBody>
      </p:sp>
      <p:pic>
        <p:nvPicPr>
          <p:cNvPr id="5" name="Рисунок 4" descr="1579526963_20-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0" y="7164887"/>
            <a:ext cx="9144000" cy="45719"/>
          </a:xfrm>
          <a:prstGeom prst="rect">
            <a:avLst/>
          </a:prstGeom>
        </p:spPr>
      </p:pic>
      <p:pic>
        <p:nvPicPr>
          <p:cNvPr id="6" name="Рисунок 5" descr="1579526963_20-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99592" y="260648"/>
            <a:ext cx="763284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Ранний возраст,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 индивидуального психического развития, который продолжается от 1 года до 3 лет, характеризуется качественными изменениями в развитии функций коры больших полушарий.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этом временном интервале происходят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следующие события индивидуального развития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формируются перемещения в пространстве, в частности ходьба, мелкая моторика, за счет чего существенно расширяются возможности познания окружающего мира;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данный возрастной период отличается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интенсивным формированием речи,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развивается ситуативно-деловое общение с взрослыми и общение со сверстниками;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происходит овладение пассивной и активной речью;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становятся более определенными аффективная и волевая сферы, формируется самосознание.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1382</TotalTime>
  <Words>1218</Words>
  <Application>Microsoft Office PowerPoint</Application>
  <PresentationFormat>Экран (4:3)</PresentationFormat>
  <Paragraphs>190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«Особенности создания речевой среды в группе детей раннего возраста».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«Оборудование и оснащение предметно – развивающей среды для детей раннего дошкольного возраста по речевому развитию».</dc:title>
  <dc:creator>апгрейд</dc:creator>
  <cp:lastModifiedBy>Admin</cp:lastModifiedBy>
  <cp:revision>144</cp:revision>
  <dcterms:created xsi:type="dcterms:W3CDTF">2015-01-07T09:07:42Z</dcterms:created>
  <dcterms:modified xsi:type="dcterms:W3CDTF">2022-09-30T07:20:51Z</dcterms:modified>
</cp:coreProperties>
</file>