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62BF7D-ABEA-4C49-8A05-F41A38C661CC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343B2D-A1FA-4BBE-9BDE-7A559E7FFD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 smtClean="0"/>
              <a:t>Муниципальное казённое дошкольное образовательное учреждение </a:t>
            </a:r>
            <a:r>
              <a:rPr lang="ru-RU" sz="1800" b="1" dirty="0"/>
              <a:t>детский сад №8 «Улыбка» </a:t>
            </a:r>
            <a:r>
              <a:rPr lang="ru-RU" sz="1800" b="1" dirty="0" err="1"/>
              <a:t>с.Советское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                </a:t>
            </a:r>
            <a:r>
              <a:rPr lang="ru-RU" dirty="0" err="1" smtClean="0"/>
              <a:t>Презентаци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8 </a:t>
            </a:r>
            <a:r>
              <a:rPr lang="ru-RU" dirty="0" err="1" smtClean="0"/>
              <a:t>Мартъи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 err="1" smtClean="0"/>
              <a:t>Астæугкаг</a:t>
            </a:r>
            <a:r>
              <a:rPr lang="ru-RU" dirty="0" smtClean="0"/>
              <a:t> </a:t>
            </a:r>
            <a:r>
              <a:rPr lang="ru-RU" dirty="0" err="1" smtClean="0"/>
              <a:t>къуари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гъомбæлгæнæг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</a:t>
            </a:r>
            <a:r>
              <a:rPr lang="ru-RU" dirty="0" err="1" smtClean="0"/>
              <a:t>Суанти</a:t>
            </a:r>
            <a:r>
              <a:rPr lang="ru-RU" dirty="0" smtClean="0"/>
              <a:t> </a:t>
            </a:r>
            <a:r>
              <a:rPr lang="ru-RU" dirty="0" err="1" smtClean="0"/>
              <a:t>Фатимæ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9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artfile.ru/5000x3554_710136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651"/>
            <a:ext cx="8826462" cy="66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548680"/>
            <a:ext cx="72008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Æз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мæ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мадæ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берæ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уарзун</a:t>
            </a:r>
            <a:endParaRPr lang="ru-RU" sz="4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Æз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мæ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мадæн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æнхус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кæнун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Æ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хæццæ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алци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фæкосун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Мæ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гъазæнтæ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цурд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рафснайун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3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box.ru/resize/1920x1080/wallpapers/main2/201713/149075341358db1785c49182.56457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573016"/>
            <a:ext cx="48245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</a:p>
          <a:p>
            <a:pPr algn="ctr"/>
            <a:r>
              <a:rPr lang="ru-RU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Мартъи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6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7.pngwing.com/pngs/71/457/png-transparent-number-8-floral-march-8-international-women-s-day-march-8-womens-day-flower-arranging-flower-wo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2" y="1235"/>
            <a:ext cx="9144000" cy="77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3898" y="2967335"/>
            <a:ext cx="559621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Уарзун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æз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нанай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Арфæ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ин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кæнун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Уомæн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æ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нана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Берæ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уарзуй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мæн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4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1.1zoom.ru/big3/121/338890-sve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910" y="2967335"/>
            <a:ext cx="822218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зæрдæ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зонагæй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зæрдæ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фæлмæн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æй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Мадæ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хорау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еунæг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æй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Мадæ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махæн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кадгин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æй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0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1.1zoom.ru/big3/424/Bouquets_Roses_Anemones_498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92696"/>
            <a:ext cx="828092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Мадæ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Æз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мæ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зæрди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худти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Мæ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сонти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дæр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нæ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цудтæн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Æ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бакастæй,æ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бахудтæй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Йе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нур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дæр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рæвдуд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дæн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6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amt.ru/wp-content/uploads/2019/09/sonnik-polevye-ts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9"/>
            <a:ext cx="882047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къохтæ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къохтæй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фæлмæндæр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Адæймагæн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неци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Мади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къохтæ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сирдтæн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дæр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Сæ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рæвдауæг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сæ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йес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99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Муниципальное казённое дошкольное образовательное учреждение детский сад №8 «Улыбка» с.Советское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ИНАЛ ЦАРИКАЕВ</dc:creator>
  <cp:lastModifiedBy>ИНАЛ ЦАРИКАЕВ</cp:lastModifiedBy>
  <cp:revision>8</cp:revision>
  <cp:lastPrinted>2021-02-25T15:39:18Z</cp:lastPrinted>
  <dcterms:created xsi:type="dcterms:W3CDTF">2021-02-25T14:44:23Z</dcterms:created>
  <dcterms:modified xsi:type="dcterms:W3CDTF">2021-10-30T09:14:42Z</dcterms:modified>
</cp:coreProperties>
</file>