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2" r:id="rId4"/>
    <p:sldId id="285" r:id="rId5"/>
    <p:sldId id="286" r:id="rId6"/>
    <p:sldId id="277" r:id="rId7"/>
    <p:sldId id="259" r:id="rId8"/>
    <p:sldId id="262" r:id="rId9"/>
    <p:sldId id="274" r:id="rId10"/>
    <p:sldId id="287" r:id="rId11"/>
    <p:sldId id="283" r:id="rId12"/>
    <p:sldId id="288" r:id="rId13"/>
    <p:sldId id="281" r:id="rId14"/>
    <p:sldId id="268" r:id="rId15"/>
    <p:sldId id="282" r:id="rId16"/>
    <p:sldId id="264" r:id="rId17"/>
    <p:sldId id="265" r:id="rId18"/>
    <p:sldId id="280" r:id="rId19"/>
    <p:sldId id="279" r:id="rId20"/>
    <p:sldId id="269" r:id="rId21"/>
    <p:sldId id="270" r:id="rId22"/>
    <p:sldId id="284" r:id="rId23"/>
    <p:sldId id="261" r:id="rId24"/>
    <p:sldId id="278" r:id="rId25"/>
    <p:sldId id="275" r:id="rId26"/>
    <p:sldId id="276" r:id="rId27"/>
    <p:sldId id="266" r:id="rId28"/>
    <p:sldId id="27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7455" autoAdjust="0"/>
  </p:normalViewPr>
  <p:slideViewPr>
    <p:cSldViewPr>
      <p:cViewPr varScale="1">
        <p:scale>
          <a:sx n="116" d="100"/>
          <a:sy n="116" d="100"/>
        </p:scale>
        <p:origin x="-6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6577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2965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61607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4892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68016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8671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8847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441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50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265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731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38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364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346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734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024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804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72400" cy="3571900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00B0F0"/>
                </a:solidFill>
              </a:rPr>
              <a:t>Муниципальное бюджетное дошкольное образовательное учреждение №8  детский сад«Улыбка»</a:t>
            </a:r>
            <a:br>
              <a:rPr lang="ru-RU" sz="1800" dirty="0" smtClean="0">
                <a:solidFill>
                  <a:srgbClr val="00B0F0"/>
                </a:solidFill>
              </a:rPr>
            </a:br>
            <a:r>
              <a:rPr lang="ru-RU" sz="1400" dirty="0" smtClean="0">
                <a:solidFill>
                  <a:srgbClr val="00B0F0"/>
                </a:solidFill>
              </a:rPr>
              <a:t/>
            </a:r>
            <a:br>
              <a:rPr lang="ru-RU" sz="1400" dirty="0" smtClean="0">
                <a:solidFill>
                  <a:srgbClr val="00B0F0"/>
                </a:solidFill>
              </a:rPr>
            </a:br>
            <a:r>
              <a:rPr lang="ru-RU" sz="1400" dirty="0" smtClean="0">
                <a:solidFill>
                  <a:srgbClr val="00B0F0"/>
                </a:solidFill>
              </a:rPr>
              <a:t/>
            </a:r>
            <a:br>
              <a:rPr lang="ru-RU" sz="1400" dirty="0" smtClean="0">
                <a:solidFill>
                  <a:srgbClr val="00B0F0"/>
                </a:solidFill>
              </a:rPr>
            </a:br>
            <a:r>
              <a:rPr lang="ru-RU" sz="1400" dirty="0" smtClean="0">
                <a:solidFill>
                  <a:srgbClr val="00B0F0"/>
                </a:solidFill>
              </a:rPr>
              <a:t/>
            </a:r>
            <a:br>
              <a:rPr lang="ru-RU" sz="1400" dirty="0" smtClean="0">
                <a:solidFill>
                  <a:srgbClr val="00B0F0"/>
                </a:solidFill>
              </a:rPr>
            </a:br>
            <a:r>
              <a:rPr lang="ru-RU" sz="3200" dirty="0" smtClean="0">
                <a:solidFill>
                  <a:srgbClr val="00B0F0"/>
                </a:solidFill>
              </a:rPr>
              <a:t>«Развитие родного языка у детей дошкольного возраста посредством театральной деятельности»</a:t>
            </a:r>
            <a:r>
              <a:rPr lang="ru-RU" sz="2800" dirty="0" smtClean="0">
                <a:solidFill>
                  <a:srgbClr val="00B0F0"/>
                </a:solidFill>
              </a:rPr>
              <a:t/>
            </a:r>
            <a:br>
              <a:rPr lang="ru-RU" sz="2800" dirty="0" smtClean="0">
                <a:solidFill>
                  <a:srgbClr val="00B0F0"/>
                </a:solidFill>
              </a:rPr>
            </a:br>
            <a:r>
              <a:rPr lang="ru-RU" sz="2800" dirty="0" smtClean="0">
                <a:solidFill>
                  <a:srgbClr val="00B0F0"/>
                </a:solidFill>
              </a:rPr>
              <a:t>(Из опыта работы.)</a:t>
            </a:r>
            <a:endParaRPr lang="ru-RU" sz="3200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                                      </a:t>
            </a:r>
            <a:r>
              <a:rPr lang="ru-RU" dirty="0" smtClean="0">
                <a:solidFill>
                  <a:srgbClr val="00B0F0"/>
                </a:solidFill>
              </a:rPr>
              <a:t>Подготовила:</a:t>
            </a:r>
          </a:p>
          <a:p>
            <a:r>
              <a:rPr lang="ru-RU" sz="2600" dirty="0" smtClean="0">
                <a:solidFill>
                  <a:srgbClr val="00B0F0"/>
                </a:solidFill>
              </a:rPr>
              <a:t>Старший воспитатель </a:t>
            </a:r>
            <a:r>
              <a:rPr lang="ru-RU" sz="2600" dirty="0" err="1" smtClean="0">
                <a:solidFill>
                  <a:srgbClr val="00B0F0"/>
                </a:solidFill>
              </a:rPr>
              <a:t>Роот</a:t>
            </a:r>
            <a:r>
              <a:rPr lang="ru-RU" sz="2600" dirty="0" smtClean="0">
                <a:solidFill>
                  <a:srgbClr val="00B0F0"/>
                </a:solidFill>
              </a:rPr>
              <a:t> М.В.                                       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836712"/>
            <a:ext cx="612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КОНКУРС  «ТАКОЙ РАЗНЫЙ ТЕАТР»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3764911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фотографии для презентацииполи\Screenshot_20210322-183123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807249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692696"/>
            <a:ext cx="59766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НАШИ ПРАЗДНИКИ И РАЗВЛЕЧЕНИЯ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869154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Screenshot_20210322-183047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800105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42918"/>
            <a:ext cx="714380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26494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UMT499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357166"/>
            <a:ext cx="8143932" cy="5929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00B0F0"/>
                </a:solidFill>
              </a:rPr>
              <a:t>Первоначальная задача детского </a:t>
            </a:r>
            <a:r>
              <a:rPr lang="ru-RU" sz="2700" dirty="0" smtClean="0">
                <a:solidFill>
                  <a:srgbClr val="00B0F0"/>
                </a:solidFill>
              </a:rPr>
              <a:t>театра; познакомить </a:t>
            </a:r>
            <a:r>
              <a:rPr lang="ru-RU" sz="2700" dirty="0">
                <a:solidFill>
                  <a:srgbClr val="00B0F0"/>
                </a:solidFill>
              </a:rPr>
              <a:t>детей с традициями и </a:t>
            </a:r>
            <a:r>
              <a:rPr lang="ru-RU" sz="2700" dirty="0" smtClean="0">
                <a:solidFill>
                  <a:srgbClr val="00B0F0"/>
                </a:solidFill>
              </a:rPr>
              <a:t>обычаями разных </a:t>
            </a:r>
            <a:r>
              <a:rPr lang="ru-RU" sz="2700" dirty="0">
                <a:solidFill>
                  <a:srgbClr val="00B0F0"/>
                </a:solidFill>
              </a:rPr>
              <a:t>народов через сказки и </a:t>
            </a:r>
            <a:r>
              <a:rPr lang="ru-RU" sz="2700" dirty="0" smtClean="0">
                <a:solidFill>
                  <a:srgbClr val="00B0F0"/>
                </a:solidFill>
              </a:rPr>
              <a:t>народное творчество.</a:t>
            </a:r>
            <a:br>
              <a:rPr lang="ru-RU" sz="2700" dirty="0" smtClean="0">
                <a:solidFill>
                  <a:srgbClr val="00B0F0"/>
                </a:solidFill>
              </a:rPr>
            </a:br>
            <a:r>
              <a:rPr lang="ru-RU" sz="2700" dirty="0" smtClean="0">
                <a:solidFill>
                  <a:srgbClr val="00B0F0"/>
                </a:solidFill>
              </a:rPr>
              <a:t> </a:t>
            </a:r>
            <a:r>
              <a:rPr lang="ru-RU" sz="2700" dirty="0">
                <a:solidFill>
                  <a:srgbClr val="00B0F0"/>
                </a:solidFill>
              </a:rPr>
              <a:t>Одновременно побудить в детях интерес к чтению</a:t>
            </a:r>
            <a:r>
              <a:rPr lang="ru-RU" sz="3100" dirty="0">
                <a:solidFill>
                  <a:srgbClr val="00B0F0"/>
                </a:solidFill>
              </a:rPr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C:\Users\123\Desktop\НЕЛЯ ЯСЛИ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62399" y="2437072"/>
            <a:ext cx="3952702" cy="317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1169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Desktop\IMG_20210609_0952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78674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3250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123\Desktop\Безымянный.pngКОЛ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412776"/>
            <a:ext cx="764386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IMG_20220407_1054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800105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F0"/>
                </a:solidFill>
              </a:rPr>
              <a:t>Творческая группа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4" name="Объект 3" descr="C:\Users\123\Desktop\фотографии для презентацииполи\Screenshot_20210322-182538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1" y="1357298"/>
            <a:ext cx="4714909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04152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Музыкальные инструменты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Объект 3" descr="C:\Users\123\Desktop\IMG_20220407_10482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7638"/>
            <a:ext cx="6264696" cy="409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08717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Театральные уголки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Объект 3" descr="C:\Users\123\Desktop\IMG_20211008_10012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196752"/>
            <a:ext cx="7901015" cy="487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69599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фотографии для презентацииполи\IMG_20210118_1503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757242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Театр-это 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smtClean="0">
                <a:solidFill>
                  <a:srgbClr val="92D050"/>
                </a:solidFill>
              </a:rPr>
              <a:t>истинный храм искусства!</a:t>
            </a:r>
            <a:br>
              <a:rPr lang="ru-RU" dirty="0" smtClean="0">
                <a:solidFill>
                  <a:srgbClr val="92D050"/>
                </a:solidFill>
              </a:rPr>
            </a:br>
            <a:r>
              <a:rPr lang="ru-RU" dirty="0" smtClean="0">
                <a:solidFill>
                  <a:srgbClr val="92D050"/>
                </a:solidFill>
              </a:rPr>
              <a:t>                                        </a:t>
            </a:r>
            <a:r>
              <a:rPr lang="ru-RU" sz="2700" dirty="0" smtClean="0">
                <a:solidFill>
                  <a:srgbClr val="92D050"/>
                </a:solidFill>
              </a:rPr>
              <a:t>Виссарион Белинский</a:t>
            </a:r>
            <a:endParaRPr lang="ru-RU" sz="2700" dirty="0">
              <a:solidFill>
                <a:srgbClr val="92D050"/>
              </a:solidFill>
            </a:endParaRPr>
          </a:p>
        </p:txBody>
      </p:sp>
      <p:pic>
        <p:nvPicPr>
          <p:cNvPr id="4" name="Рисунок 3" descr="C:\Users\123\Desktop\фотографии\Screenshot_20210322-18281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700092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IMG_20190912_1121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00042"/>
            <a:ext cx="757242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IMG_20190912_1100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85794"/>
            <a:ext cx="692948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IMG_20190912_110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71480"/>
            <a:ext cx="742955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Театрализованная деятельность помогает увидеть креативный потенциал каждого ребёнка и способствует доступному усвоению знаний, умений и навыков, определённых программой, с гораздо большей продуктивностью.</a:t>
            </a:r>
          </a:p>
        </p:txBody>
      </p:sp>
      <p:pic>
        <p:nvPicPr>
          <p:cNvPr id="4" name="Объект 3" descr="C:\Users\123\Desktop\фотографии для презентацииполи\КОЛБ.pn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732232" y="2133600"/>
            <a:ext cx="3013035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47879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2204864"/>
            <a:ext cx="5837180" cy="75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solidFill>
                <a:srgbClr val="00B0F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8405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средня группа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177562" cy="588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79283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23\Desktop\творческая групп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50112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620688"/>
            <a:ext cx="72728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МАСТЕР КЛАСС «РЕЧЬ ПЕДАГОГА ВАЖНЕЙШЕЕ УСЛОВИЕ ФОРМИРОВАНИЯ РЕЧИ ДОШКОЛЬНИКОВ» </a:t>
            </a:r>
          </a:p>
          <a:p>
            <a:r>
              <a:rPr lang="ru-RU" sz="4400" dirty="0" smtClean="0"/>
              <a:t>ПРОЕКТ «БЕРЕГИСЬ ДОРОГА»</a:t>
            </a:r>
          </a:p>
        </p:txBody>
      </p:sp>
    </p:spTree>
    <p:extLst>
      <p:ext uri="{BB962C8B-B14F-4D97-AF65-F5344CB8AC3E}">
        <p14:creationId xmlns:p14="http://schemas.microsoft.com/office/powerpoint/2010/main" xmlns="" val="2297328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семинар поли\фотографии для презентацииполи\Т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643866" cy="5380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семинар поли\фотографии для презентацииполи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4071966" cy="5072098"/>
          </a:xfrm>
          <a:prstGeom prst="rect">
            <a:avLst/>
          </a:prstGeom>
          <a:noFill/>
        </p:spPr>
      </p:pic>
      <p:pic>
        <p:nvPicPr>
          <p:cNvPr id="1026" name="Picture 2" descr="C:\Users\123\Desktop\IMG-20210427-WA0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714356"/>
            <a:ext cx="3860792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76" y="500042"/>
            <a:ext cx="7176289" cy="595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3023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семинар поли\фотографии для презентацииполи\Новая папка (2)\театр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14356"/>
            <a:ext cx="6643734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248</TotalTime>
  <Words>104</Words>
  <Application>Microsoft Office PowerPoint</Application>
  <PresentationFormat>Экран (4:3)</PresentationFormat>
  <Paragraphs>15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Легкий дым</vt:lpstr>
      <vt:lpstr>Муниципальное бюджетное дошкольное образовательное учреждение №8  детский сад«Улыбка»    «Развитие родного языка у детей дошкольного возраста посредством театральной деятельности» (Из опыта работы.)</vt:lpstr>
      <vt:lpstr>Творческая группа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Первоначальная задача детского театра; познакомить детей с традициями и обычаями разных народов через сказки и народное творчество.  Одновременно побудить в детях интерес к чтению.  </vt:lpstr>
      <vt:lpstr>Слайд 17</vt:lpstr>
      <vt:lpstr>Слайд 18</vt:lpstr>
      <vt:lpstr>Слайд 19</vt:lpstr>
      <vt:lpstr>Музыкальные инструменты</vt:lpstr>
      <vt:lpstr>Театральные уголки</vt:lpstr>
      <vt:lpstr>Слайд 22</vt:lpstr>
      <vt:lpstr>Театр-это  истинный храм искусства!                                         Виссарион Белинский</vt:lpstr>
      <vt:lpstr>Слайд 24</vt:lpstr>
      <vt:lpstr>Слайд 25</vt:lpstr>
      <vt:lpstr>Слайд 26</vt:lpstr>
      <vt:lpstr>Театрализованная деятельность помогает увидеть креативный потенциал каждого ребёнка и способствует доступному усвоению знаний, умений и навыков, определённых программой, с гораздо большей продуктивностью.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родного языка у детей дошкольного возраста посредством театральной деятельности» Из опыта работы.</dc:title>
  <dc:creator>1</dc:creator>
  <cp:lastModifiedBy>123</cp:lastModifiedBy>
  <cp:revision>22</cp:revision>
  <dcterms:created xsi:type="dcterms:W3CDTF">2022-04-12T12:23:17Z</dcterms:created>
  <dcterms:modified xsi:type="dcterms:W3CDTF">2022-10-07T09:25:15Z</dcterms:modified>
</cp:coreProperties>
</file>