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4" r:id="rId4"/>
    <p:sldId id="259" r:id="rId5"/>
    <p:sldId id="275" r:id="rId6"/>
    <p:sldId id="276" r:id="rId7"/>
    <p:sldId id="277" r:id="rId8"/>
    <p:sldId id="262" r:id="rId9"/>
    <p:sldId id="278" r:id="rId10"/>
    <p:sldId id="264" r:id="rId11"/>
    <p:sldId id="265" r:id="rId12"/>
    <p:sldId id="279" r:id="rId13"/>
    <p:sldId id="266" r:id="rId14"/>
    <p:sldId id="280" r:id="rId15"/>
    <p:sldId id="267" r:id="rId16"/>
    <p:sldId id="281" r:id="rId17"/>
    <p:sldId id="268" r:id="rId18"/>
    <p:sldId id="282" r:id="rId19"/>
    <p:sldId id="269" r:id="rId20"/>
    <p:sldId id="270" r:id="rId21"/>
    <p:sldId id="283" r:id="rId22"/>
    <p:sldId id="271" r:id="rId23"/>
    <p:sldId id="284" r:id="rId24"/>
    <p:sldId id="272" r:id="rId25"/>
    <p:sldId id="285" r:id="rId26"/>
    <p:sldId id="27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7455" autoAdjust="0"/>
  </p:normalViewPr>
  <p:slideViewPr>
    <p:cSldViewPr>
      <p:cViewPr varScale="1">
        <p:scale>
          <a:sx n="63" d="100"/>
          <a:sy n="63" d="100"/>
        </p:scale>
        <p:origin x="-159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                                      </a:t>
            </a:r>
            <a:r>
              <a:rPr lang="ru-RU" dirty="0" smtClean="0">
                <a:solidFill>
                  <a:srgbClr val="00B0F0"/>
                </a:solidFill>
              </a:rPr>
              <a:t>Подготовила;</a:t>
            </a:r>
          </a:p>
          <a:p>
            <a:r>
              <a:rPr lang="ru-RU" sz="2600" dirty="0" smtClean="0">
                <a:solidFill>
                  <a:srgbClr val="00B0F0"/>
                </a:solidFill>
              </a:rPr>
              <a:t>                                           Музыкальный руководитель</a:t>
            </a:r>
          </a:p>
          <a:p>
            <a:r>
              <a:rPr lang="ru-RU" sz="2600" dirty="0" smtClean="0">
                <a:solidFill>
                  <a:srgbClr val="00B0F0"/>
                </a:solidFill>
              </a:rPr>
              <a:t>                                                          </a:t>
            </a:r>
            <a:r>
              <a:rPr lang="ru-RU" sz="2600" dirty="0" err="1" smtClean="0">
                <a:solidFill>
                  <a:srgbClr val="00B0F0"/>
                </a:solidFill>
              </a:rPr>
              <a:t>Айдаболова</a:t>
            </a:r>
            <a:r>
              <a:rPr lang="ru-RU" sz="2600" dirty="0" smtClean="0">
                <a:solidFill>
                  <a:srgbClr val="00B0F0"/>
                </a:solidFill>
              </a:rPr>
              <a:t> З.З.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35719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B0F0"/>
                </a:solidFill>
              </a:rPr>
              <a:t>Муниципальное бюджетное дошкольное образовательное учреждение №8  детский сад«Улыбка»</a:t>
            </a:r>
            <a:br>
              <a:rPr lang="ru-RU" sz="1800" dirty="0" smtClean="0">
                <a:solidFill>
                  <a:srgbClr val="00B0F0"/>
                </a:solidFill>
              </a:rPr>
            </a:br>
            <a:r>
              <a:rPr lang="ru-RU" sz="1400" dirty="0" smtClean="0">
                <a:solidFill>
                  <a:srgbClr val="00B0F0"/>
                </a:solidFill>
              </a:rPr>
              <a:t/>
            </a:r>
            <a:br>
              <a:rPr lang="ru-RU" sz="1400" dirty="0" smtClean="0">
                <a:solidFill>
                  <a:srgbClr val="00B0F0"/>
                </a:solidFill>
              </a:rPr>
            </a:br>
            <a:r>
              <a:rPr lang="ru-RU" sz="1400" dirty="0" smtClean="0">
                <a:solidFill>
                  <a:srgbClr val="00B0F0"/>
                </a:solidFill>
              </a:rPr>
              <a:t/>
            </a:r>
            <a:br>
              <a:rPr lang="ru-RU" sz="1400" dirty="0" smtClean="0">
                <a:solidFill>
                  <a:srgbClr val="00B0F0"/>
                </a:solidFill>
              </a:rPr>
            </a:br>
            <a:r>
              <a:rPr lang="ru-RU" sz="1400" dirty="0" smtClean="0">
                <a:solidFill>
                  <a:srgbClr val="00B0F0"/>
                </a:solidFill>
              </a:rPr>
              <a:t/>
            </a:r>
            <a:br>
              <a:rPr lang="ru-RU" sz="1400" dirty="0" smtClean="0">
                <a:solidFill>
                  <a:srgbClr val="00B0F0"/>
                </a:solidFill>
              </a:rPr>
            </a:br>
            <a:r>
              <a:rPr lang="ru-RU" sz="3200" dirty="0" smtClean="0">
                <a:solidFill>
                  <a:srgbClr val="00B0F0"/>
                </a:solidFill>
              </a:rPr>
              <a:t>«Развитие родного языка у детей дошкольного возраста посредством театральной деятельности»</a:t>
            </a:r>
            <a:r>
              <a:rPr lang="ru-RU" sz="2800" dirty="0" smtClean="0">
                <a:solidFill>
                  <a:srgbClr val="00B0F0"/>
                </a:solidFill>
              </a:rPr>
              <a:t/>
            </a:r>
            <a:br>
              <a:rPr lang="ru-RU" sz="2800" dirty="0" smtClean="0">
                <a:solidFill>
                  <a:srgbClr val="00B0F0"/>
                </a:solidFill>
              </a:rPr>
            </a:br>
            <a:r>
              <a:rPr lang="ru-RU" sz="2800" dirty="0" smtClean="0">
                <a:solidFill>
                  <a:srgbClr val="00B0F0"/>
                </a:solidFill>
              </a:rPr>
              <a:t>(Из опыта работы.)</a:t>
            </a:r>
            <a:endParaRPr lang="ru-RU" sz="32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rgbClr val="00B0F0"/>
                </a:solidFill>
              </a:rPr>
              <a:t>Первоначальная задача детского </a:t>
            </a:r>
            <a:r>
              <a:rPr lang="ru-RU" sz="2700" dirty="0" smtClean="0">
                <a:solidFill>
                  <a:srgbClr val="00B0F0"/>
                </a:solidFill>
              </a:rPr>
              <a:t>театра; познакомить </a:t>
            </a:r>
            <a:r>
              <a:rPr lang="ru-RU" sz="2700" dirty="0">
                <a:solidFill>
                  <a:srgbClr val="00B0F0"/>
                </a:solidFill>
              </a:rPr>
              <a:t>детей с традициями и </a:t>
            </a:r>
            <a:r>
              <a:rPr lang="ru-RU" sz="2700" dirty="0" smtClean="0">
                <a:solidFill>
                  <a:srgbClr val="00B0F0"/>
                </a:solidFill>
              </a:rPr>
              <a:t>обычаями разных </a:t>
            </a:r>
            <a:r>
              <a:rPr lang="ru-RU" sz="2700" dirty="0">
                <a:solidFill>
                  <a:srgbClr val="00B0F0"/>
                </a:solidFill>
              </a:rPr>
              <a:t>народов через сказки и </a:t>
            </a:r>
            <a:r>
              <a:rPr lang="ru-RU" sz="2700" dirty="0" smtClean="0">
                <a:solidFill>
                  <a:srgbClr val="00B0F0"/>
                </a:solidFill>
              </a:rPr>
              <a:t>народное творчество.</a:t>
            </a:r>
            <a:br>
              <a:rPr lang="ru-RU" sz="2700" dirty="0" smtClean="0">
                <a:solidFill>
                  <a:srgbClr val="00B0F0"/>
                </a:solidFill>
              </a:rPr>
            </a:br>
            <a:r>
              <a:rPr lang="ru-RU" sz="2700" dirty="0" smtClean="0">
                <a:solidFill>
                  <a:srgbClr val="00B0F0"/>
                </a:solidFill>
              </a:rPr>
              <a:t> </a:t>
            </a:r>
            <a:r>
              <a:rPr lang="ru-RU" sz="2700" dirty="0">
                <a:solidFill>
                  <a:srgbClr val="00B0F0"/>
                </a:solidFill>
              </a:rPr>
              <a:t>Одновременно побудить в детях интерес к чтению</a:t>
            </a:r>
            <a:r>
              <a:rPr lang="ru-RU" sz="3100" dirty="0">
                <a:solidFill>
                  <a:srgbClr val="00B0F0"/>
                </a:solidFill>
              </a:rPr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C:\Users\123\Desktop\НЕЛЯ ЯСЛИ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92896"/>
            <a:ext cx="655272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21169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Desktop\IMG_20210609_0952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78674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33250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IMG_20220407_1054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800105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Театрализованная деятельность помогает увидеть креативный потенциал каждого ребёнка и способствует доступному усвоению знаний, умений и навыков, определённых программой, с гораздо большей продуктивностью.</a:t>
            </a:r>
          </a:p>
        </p:txBody>
      </p:sp>
      <p:pic>
        <p:nvPicPr>
          <p:cNvPr id="4" name="Объект 3" descr="C:\Users\123\Desktop\фотографии для презентацииполи\КОЛБ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500306"/>
            <a:ext cx="685804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47879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23\Desktop\Безымянный.pngКОЛ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642918"/>
            <a:ext cx="764386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ru-RU" dirty="0">
                <a:solidFill>
                  <a:srgbClr val="00B0F0"/>
                </a:solidFill>
              </a:rPr>
              <a:t>Н</a:t>
            </a:r>
            <a:r>
              <a:rPr lang="ru-RU" dirty="0" smtClean="0">
                <a:solidFill>
                  <a:srgbClr val="00B0F0"/>
                </a:solidFill>
              </a:rPr>
              <a:t>аши достижения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484784"/>
            <a:ext cx="5500726" cy="49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465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Screenshot_20210322-183047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800105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42918"/>
            <a:ext cx="714380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26494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UMT4995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57166"/>
            <a:ext cx="8143932" cy="5929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Музыкальные инструменты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Объект 3" descr="C:\Users\123\Desktop\IMG_20220407_1048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7638"/>
            <a:ext cx="6264696" cy="409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08717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Театр-это 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smtClean="0">
                <a:solidFill>
                  <a:srgbClr val="92D050"/>
                </a:solidFill>
              </a:rPr>
              <a:t>истинный храм искусства!</a:t>
            </a:r>
            <a:br>
              <a:rPr lang="ru-RU" dirty="0" smtClean="0">
                <a:solidFill>
                  <a:srgbClr val="92D050"/>
                </a:solidFill>
              </a:rPr>
            </a:br>
            <a:r>
              <a:rPr lang="ru-RU" dirty="0" smtClean="0">
                <a:solidFill>
                  <a:srgbClr val="92D050"/>
                </a:solidFill>
              </a:rPr>
              <a:t>                                        </a:t>
            </a:r>
            <a:r>
              <a:rPr lang="ru-RU" sz="2700" dirty="0" smtClean="0">
                <a:solidFill>
                  <a:srgbClr val="92D050"/>
                </a:solidFill>
              </a:rPr>
              <a:t>Виссарион Белинский</a:t>
            </a:r>
            <a:endParaRPr lang="ru-RU" sz="2700" dirty="0">
              <a:solidFill>
                <a:srgbClr val="92D050"/>
              </a:solidFill>
            </a:endParaRPr>
          </a:p>
        </p:txBody>
      </p:sp>
      <p:pic>
        <p:nvPicPr>
          <p:cNvPr id="4" name="Рисунок 3" descr="C:\Users\123\Desktop\фотографии\Screenshot_20210322-18281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700092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Театральные уголки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Объект 3" descr="C:\Users\123\Desktop\IMG_20211008_10012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196752"/>
            <a:ext cx="7901015" cy="487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69599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фотографии для презентацииполи\Screenshot_20210322-183123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807249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</a:rPr>
              <a:t>Творческая группа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4" name="Объект 3" descr="C:\Users\123\Desktop\фотографии для презентацииполи\Screenshot_20210322-182538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1" y="1357298"/>
            <a:ext cx="5715041" cy="465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4152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фотографии для презентацииполи\IMG_20210118_1503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757242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средня группа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177562" cy="588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79283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творческая групп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50112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276872"/>
            <a:ext cx="583718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dirty="0">
              <a:solidFill>
                <a:srgbClr val="00B0F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8405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семинар поли\фотографии для презентацииполи\Новая папка (2)\театр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14356"/>
            <a:ext cx="6643734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семинар поли\фотографии для презентацииполи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643866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IMG_20190912_1100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85794"/>
            <a:ext cx="692948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IMG_20190912_11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71480"/>
            <a:ext cx="742955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семинар поли\фотографии для презентацииполи\Т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643866" cy="5380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500042"/>
            <a:ext cx="7176289" cy="59599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3023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IMG_20190912_1121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757242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82</Words>
  <Application>Microsoft Office PowerPoint</Application>
  <PresentationFormat>Экран (4:3)</PresentationFormat>
  <Paragraphs>13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Муниципальное бюджетное дошкольное образовательное учреждение №8  детский сад«Улыбка»    «Развитие родного языка у детей дошкольного возраста посредством театральной деятельности» (Из опыта работы.)</vt:lpstr>
      <vt:lpstr>Театр-это  истинный храм искусства!                                         Виссарион Белинский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Первоначальная задача детского театра; познакомить детей с традициями и обычаями разных народов через сказки и народное творчество.  Одновременно побудить в детях интерес к чтению.  </vt:lpstr>
      <vt:lpstr>Слайд 11</vt:lpstr>
      <vt:lpstr>Слайд 12</vt:lpstr>
      <vt:lpstr>Театрализованная деятельность помогает увидеть креативный потенциал каждого ребёнка и способствует доступному усвоению знаний, умений и навыков, определённых программой, с гораздо большей продуктивностью.</vt:lpstr>
      <vt:lpstr>Слайд 14</vt:lpstr>
      <vt:lpstr>Наши достижения</vt:lpstr>
      <vt:lpstr>Слайд 16</vt:lpstr>
      <vt:lpstr>Слайд 17</vt:lpstr>
      <vt:lpstr>Слайд 18</vt:lpstr>
      <vt:lpstr>Музыкальные инструменты</vt:lpstr>
      <vt:lpstr>Театральные уголки</vt:lpstr>
      <vt:lpstr>Слайд 21</vt:lpstr>
      <vt:lpstr>Творческая группа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родного языка у детей дошкольного возраста посредством театральной деятельности» Из опыта работы.</dc:title>
  <dc:creator>1</dc:creator>
  <cp:lastModifiedBy>1</cp:lastModifiedBy>
  <cp:revision>15</cp:revision>
  <dcterms:created xsi:type="dcterms:W3CDTF">2022-04-12T12:23:17Z</dcterms:created>
  <dcterms:modified xsi:type="dcterms:W3CDTF">2022-04-13T07:21:22Z</dcterms:modified>
</cp:coreProperties>
</file>