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11.wav"/><Relationship Id="rId4" Type="http://schemas.openxmlformats.org/officeDocument/2006/relationships/image" Target="../media/image3.jpeg"/><Relationship Id="rId9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12.wav"/><Relationship Id="rId4" Type="http://schemas.openxmlformats.org/officeDocument/2006/relationships/image" Target="../media/image3.jpeg"/><Relationship Id="rId9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8.wav"/><Relationship Id="rId4" Type="http://schemas.openxmlformats.org/officeDocument/2006/relationships/image" Target="../media/image3.jpeg"/><Relationship Id="rId9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6.wav"/><Relationship Id="rId4" Type="http://schemas.openxmlformats.org/officeDocument/2006/relationships/image" Target="../media/image3.jpeg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alerey-room.ru/images/074604_1385527564.png" TargetMode="External"/><Relationship Id="rId13" Type="http://schemas.openxmlformats.org/officeDocument/2006/relationships/hyperlink" Target="http://www.numama.ru/blogs/kopilka-detskih-stihov/stihi-pro-mashenku.html" TargetMode="External"/><Relationship Id="rId3" Type="http://schemas.openxmlformats.org/officeDocument/2006/relationships/hyperlink" Target="http://nakleyko.at.ua/_ph/50/426280528.jpg" TargetMode="External"/><Relationship Id="rId7" Type="http://schemas.openxmlformats.org/officeDocument/2006/relationships/hyperlink" Target="http://www.playcast.ru/uploads/2015/11/08/15785914.png" TargetMode="External"/><Relationship Id="rId12" Type="http://schemas.openxmlformats.org/officeDocument/2006/relationships/hyperlink" Target="http://www.playcast.ru/uploads/2015/10/04/15315639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167/58581001.137/0_b08e8_c0192647_XL.png" TargetMode="External"/><Relationship Id="rId11" Type="http://schemas.openxmlformats.org/officeDocument/2006/relationships/hyperlink" Target="http://www.coollady.ru/pic/0003/019/08.jpg" TargetMode="External"/><Relationship Id="rId5" Type="http://schemas.openxmlformats.org/officeDocument/2006/relationships/hyperlink" Target="http://s4.pic4you.ru/y2014/05-06/24687/4375000-thumb.png" TargetMode="External"/><Relationship Id="rId10" Type="http://schemas.openxmlformats.org/officeDocument/2006/relationships/hyperlink" Target="http://static2.keep4u.ru/2012/10/05/ceb77cb5feb6a900e361245455aea4be.png" TargetMode="External"/><Relationship Id="rId4" Type="http://schemas.openxmlformats.org/officeDocument/2006/relationships/hyperlink" Target="http://dou178.org.ru/img/group/ico/38.png" TargetMode="External"/><Relationship Id="rId9" Type="http://schemas.openxmlformats.org/officeDocument/2006/relationships/hyperlink" Target="http://www.coollady.ru/pic/0004/047/129_1.jpg" TargetMode="Externa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audio" Target="../media/audio4.wav"/><Relationship Id="rId4" Type="http://schemas.openxmlformats.org/officeDocument/2006/relationships/image" Target="../media/image3.jpe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6.wav"/><Relationship Id="rId4" Type="http://schemas.openxmlformats.org/officeDocument/2006/relationships/image" Target="../media/image3.jpe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8.wav"/><Relationship Id="rId4" Type="http://schemas.openxmlformats.org/officeDocument/2006/relationships/image" Target="../media/image3.jpeg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audio" Target="../media/audio4.wav"/><Relationship Id="rId4" Type="http://schemas.openxmlformats.org/officeDocument/2006/relationships/image" Target="../media/image3.jpeg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6.wav"/><Relationship Id="rId4" Type="http://schemas.openxmlformats.org/officeDocument/2006/relationships/image" Target="../media/image3.jpeg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audio" Target="../media/audio8.wav"/><Relationship Id="rId4" Type="http://schemas.openxmlformats.org/officeDocument/2006/relationships/image" Target="../media/image3.jpeg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3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132856"/>
            <a:ext cx="6192688" cy="2376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Тренажёр</a:t>
            </a: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«Помоги Машеньке»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(счёт в пределах 10)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Дошкольная подготовка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1043608" cy="260648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b08e8_c0192647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796" y="1484784"/>
            <a:ext cx="3597601" cy="3597601"/>
          </a:xfrm>
        </p:spPr>
      </p:pic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580112" y="3501008"/>
            <a:ext cx="1238075" cy="14925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908720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7 - 4</a:t>
            </a:r>
            <a:endParaRPr lang="ru-RU" sz="8000" b="1" dirty="0"/>
          </a:p>
        </p:txBody>
      </p:sp>
      <p:pic>
        <p:nvPicPr>
          <p:cNvPr id="7" name="Рисунок 6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509120"/>
            <a:ext cx="1466610" cy="1828927"/>
          </a:xfrm>
          <a:prstGeom prst="rect">
            <a:avLst/>
          </a:prstGeom>
        </p:spPr>
      </p:pic>
      <p:pic>
        <p:nvPicPr>
          <p:cNvPr id="8" name="Рисунок 7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81128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72514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noaction">
              <a:snd r:embed="rId8" name="Ошибочка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Ой.wav"/>
            </a:hlinkClick>
          </p:cNvPr>
          <p:cNvSpPr/>
          <p:nvPr/>
        </p:nvSpPr>
        <p:spPr>
          <a:xfrm>
            <a:off x="467544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hlinkshowjump?jump=nextslide">
              <a:snd r:embed="rId10" name="Ай да молодец.wav"/>
            </a:hlinkClick>
          </p:cNvPr>
          <p:cNvSpPr/>
          <p:nvPr/>
        </p:nvSpPr>
        <p:spPr>
          <a:xfrm>
            <a:off x="7452320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57859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507401"/>
            <a:ext cx="2520280" cy="400740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5 + 4</a:t>
            </a:r>
            <a:endParaRPr lang="ru-RU" sz="8000" b="1" dirty="0"/>
          </a:p>
        </p:txBody>
      </p:sp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179512" y="5157192"/>
            <a:ext cx="1238075" cy="1492577"/>
          </a:xfrm>
          <a:prstGeom prst="rect">
            <a:avLst/>
          </a:prstGeom>
        </p:spPr>
      </p:pic>
      <p:pic>
        <p:nvPicPr>
          <p:cNvPr id="6" name="Рисунок 5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653136"/>
            <a:ext cx="1466610" cy="1828927"/>
          </a:xfrm>
          <a:prstGeom prst="rect">
            <a:avLst/>
          </a:prstGeom>
        </p:spPr>
      </p:pic>
      <p:pic>
        <p:nvPicPr>
          <p:cNvPr id="7" name="Рисунок 6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2708920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436510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noaction">
              <a:snd r:embed="rId8" name="Надо подумать.wav"/>
            </a:hlinkClick>
          </p:cNvPr>
          <p:cNvSpPr/>
          <p:nvPr/>
        </p:nvSpPr>
        <p:spPr>
          <a:xfrm>
            <a:off x="4139952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8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Попытайся еще раз.wav"/>
            </a:hlinkClick>
          </p:cNvPr>
          <p:cNvSpPr/>
          <p:nvPr/>
        </p:nvSpPr>
        <p:spPr>
          <a:xfrm>
            <a:off x="536408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7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hlinkshowjump?jump=nextslide">
              <a:snd r:embed="rId10" name="Замечательно.wav"/>
            </a:hlinkClick>
          </p:cNvPr>
          <p:cNvSpPr/>
          <p:nvPr/>
        </p:nvSpPr>
        <p:spPr>
          <a:xfrm>
            <a:off x="7668344" y="5517232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9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75000-thum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588308"/>
            <a:ext cx="2265040" cy="3929844"/>
          </a:xfrm>
        </p:spPr>
      </p:pic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652120" y="5127588"/>
            <a:ext cx="1238075" cy="14925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8 - 6</a:t>
            </a:r>
            <a:endParaRPr lang="ru-RU" sz="8000" b="1" dirty="0"/>
          </a:p>
        </p:txBody>
      </p:sp>
      <p:pic>
        <p:nvPicPr>
          <p:cNvPr id="7" name="Рисунок 6" descr="ceb77cb5feb6a900e361245455aea4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25144"/>
            <a:ext cx="1189476" cy="1889057"/>
          </a:xfrm>
          <a:prstGeom prst="rect">
            <a:avLst/>
          </a:prstGeom>
        </p:spPr>
      </p:pic>
      <p:pic>
        <p:nvPicPr>
          <p:cNvPr id="8" name="Рисунок 7" descr="129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636912"/>
            <a:ext cx="1466610" cy="1828927"/>
          </a:xfrm>
          <a:prstGeom prst="rect">
            <a:avLst/>
          </a:prstGeom>
        </p:spPr>
      </p:pic>
      <p:pic>
        <p:nvPicPr>
          <p:cNvPr id="9" name="Рисунок 8" descr="074604_13855275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382" y="4509120"/>
            <a:ext cx="1281881" cy="1916832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Да, конечно.wav"/>
            </a:hlinkClick>
          </p:cNvPr>
          <p:cNvSpPr/>
          <p:nvPr/>
        </p:nvSpPr>
        <p:spPr>
          <a:xfrm>
            <a:off x="395536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Ошибочка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Надо подумать.wav"/>
            </a:hlinkClick>
          </p:cNvPr>
          <p:cNvSpPr/>
          <p:nvPr/>
        </p:nvSpPr>
        <p:spPr>
          <a:xfrm>
            <a:off x="428396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b08e8_c0192647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796" y="1484784"/>
            <a:ext cx="3597601" cy="3597601"/>
          </a:xfrm>
        </p:spPr>
      </p:pic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580112" y="3501008"/>
            <a:ext cx="1238075" cy="14925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908720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3 + 3</a:t>
            </a:r>
            <a:endParaRPr lang="ru-RU" sz="8000" b="1" dirty="0"/>
          </a:p>
        </p:txBody>
      </p:sp>
      <p:pic>
        <p:nvPicPr>
          <p:cNvPr id="7" name="Рисунок 6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509120"/>
            <a:ext cx="1466610" cy="1828927"/>
          </a:xfrm>
          <a:prstGeom prst="rect">
            <a:avLst/>
          </a:prstGeom>
        </p:spPr>
      </p:pic>
      <p:pic>
        <p:nvPicPr>
          <p:cNvPr id="8" name="Рисунок 7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81128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72514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Замечательно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6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Ой.wav"/>
            </a:hlinkClick>
          </p:cNvPr>
          <p:cNvSpPr/>
          <p:nvPr/>
        </p:nvSpPr>
        <p:spPr>
          <a:xfrm>
            <a:off x="467544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Ошибочка.wav"/>
            </a:hlinkClick>
          </p:cNvPr>
          <p:cNvSpPr/>
          <p:nvPr/>
        </p:nvSpPr>
        <p:spPr>
          <a:xfrm>
            <a:off x="7452320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57859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507401"/>
            <a:ext cx="2520280" cy="400740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7 - 2</a:t>
            </a:r>
            <a:endParaRPr lang="ru-RU" sz="8000" b="1" dirty="0"/>
          </a:p>
        </p:txBody>
      </p:sp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179512" y="5157192"/>
            <a:ext cx="1238075" cy="1492577"/>
          </a:xfrm>
          <a:prstGeom prst="rect">
            <a:avLst/>
          </a:prstGeom>
        </p:spPr>
      </p:pic>
      <p:pic>
        <p:nvPicPr>
          <p:cNvPr id="6" name="Рисунок 5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653136"/>
            <a:ext cx="1466610" cy="1828927"/>
          </a:xfrm>
          <a:prstGeom prst="rect">
            <a:avLst/>
          </a:prstGeom>
        </p:spPr>
      </p:pic>
      <p:pic>
        <p:nvPicPr>
          <p:cNvPr id="7" name="Рисунок 6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2708920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436510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Верный ответ.wav"/>
            </a:hlinkClick>
          </p:cNvPr>
          <p:cNvSpPr/>
          <p:nvPr/>
        </p:nvSpPr>
        <p:spPr>
          <a:xfrm>
            <a:off x="4139952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Попытайся еще раз.wav"/>
            </a:hlinkClick>
          </p:cNvPr>
          <p:cNvSpPr/>
          <p:nvPr/>
        </p:nvSpPr>
        <p:spPr>
          <a:xfrm>
            <a:off x="536408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Не торопись.wav"/>
            </a:hlinkClick>
          </p:cNvPr>
          <p:cNvSpPr/>
          <p:nvPr/>
        </p:nvSpPr>
        <p:spPr>
          <a:xfrm>
            <a:off x="7668344" y="5517232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6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75000-thum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588308"/>
            <a:ext cx="2265040" cy="3929844"/>
          </a:xfrm>
        </p:spPr>
      </p:pic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652120" y="5127588"/>
            <a:ext cx="1238075" cy="14925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6 + 3</a:t>
            </a:r>
            <a:endParaRPr lang="ru-RU" sz="8000" b="1" dirty="0"/>
          </a:p>
        </p:txBody>
      </p:sp>
      <p:pic>
        <p:nvPicPr>
          <p:cNvPr id="7" name="Рисунок 6" descr="ceb77cb5feb6a900e361245455aea4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25144"/>
            <a:ext cx="1189476" cy="1889057"/>
          </a:xfrm>
          <a:prstGeom prst="rect">
            <a:avLst/>
          </a:prstGeom>
        </p:spPr>
      </p:pic>
      <p:pic>
        <p:nvPicPr>
          <p:cNvPr id="8" name="Рисунок 7" descr="129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636912"/>
            <a:ext cx="1466610" cy="1828927"/>
          </a:xfrm>
          <a:prstGeom prst="rect">
            <a:avLst/>
          </a:prstGeom>
        </p:spPr>
      </p:pic>
      <p:pic>
        <p:nvPicPr>
          <p:cNvPr id="9" name="Рисунок 8" descr="074604_13855275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382" y="4509120"/>
            <a:ext cx="1281881" cy="1916832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Умничка.wav"/>
            </a:hlinkClick>
          </p:cNvPr>
          <p:cNvSpPr/>
          <p:nvPr/>
        </p:nvSpPr>
        <p:spPr>
          <a:xfrm>
            <a:off x="395536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9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Ошибочка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8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Надо подумать.wav"/>
            </a:hlinkClick>
          </p:cNvPr>
          <p:cNvSpPr/>
          <p:nvPr/>
        </p:nvSpPr>
        <p:spPr>
          <a:xfrm>
            <a:off x="428396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7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3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5789" t="5930" r="17544" b="6350"/>
          <a:stretch>
            <a:fillRect/>
          </a:stretch>
        </p:blipFill>
        <p:spPr>
          <a:xfrm>
            <a:off x="3203848" y="692696"/>
            <a:ext cx="3240360" cy="4263645"/>
          </a:xfrm>
          <a:prstGeom prst="rect">
            <a:avLst/>
          </a:prstGeom>
        </p:spPr>
      </p:pic>
      <p:pic>
        <p:nvPicPr>
          <p:cNvPr id="17" name="Рисунок 16" descr="153156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68960"/>
            <a:ext cx="3140167" cy="3789040"/>
          </a:xfrm>
          <a:prstGeom prst="rect">
            <a:avLst/>
          </a:prstGeom>
        </p:spPr>
      </p:pic>
      <p:sp>
        <p:nvSpPr>
          <p:cNvPr id="18" name="Управляющая кнопка: домой 17">
            <a:hlinkClick r:id="" action="ppaction://hlinkshowjump?jump=endshow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5.20231E-7 C 0.01406 0.00162 0.02882 0.00462 0.04792 0.00647 C 0.09809 0.00485 0.09809 0.00509 0.13142 5.20231E-7 C 0.14236 -0.00555 0.15764 -0.01087 0.16892 -0.01087 C 0.17066 -0.01087 0.1658 -0.00948 0.16441 -0.00879 C 0.16285 -0.00809 0.16129 -0.00694 0.15972 -0.00647 C 0.14774 -0.00324 0.13837 -0.00185 0.12656 5.20231E-7 C 0.11424 0.00555 0.10156 0.00624 0.08889 0.00879 C 0.03993 0.01827 -0.00955 0.01503 -0.05885 0.01734 C -0.07344 0.01665 -0.08819 0.01642 -0.10278 0.01526 C -0.10972 0.01457 -0.11684 0.0074 -0.12326 0.00439 C -0.12483 0.00301 -0.12969 0.00092 -0.12795 5.20231E-7 C -0.12135 -0.00324 -0.1118 0.00647 -0.1059 0.00879 C -0.10243 0.01017 -0.09861 0.01017 -0.09496 0.01087 C -0.07847 0.01896 -0.05729 0.01988 -0.0401 0.02173 C 0.02188 0.02104 0.08368 0.02173 0.14549 0.01965 C 0.15504 0.01942 0.17309 -0.00185 0.17847 -0.01318 C 0.17118 -0.01642 0.16528 -0.01133 0.15799 -0.00879 C 0.14705 -0.00509 0.13629 -0.00046 0.125 0.00208 C 0.08785 0.02058 0.0507 0.01734 0.01042 0.01965 C -0.00139 0.02127 -0.01267 0.02358 -0.0243 0.02613 C -0.03125 0.0259 -0.07205 0.02913 -0.08715 0.01734 C -0.09653 0.01017 -0.10555 -0.00416 -0.11545 -0.00879 C -0.11597 -0.01179 -0.11892 -0.0185 -0.11701 -0.01757 C -0.10851 -0.01341 -0.10121 -0.00624 -0.09184 -0.00439 C -0.07344 -0.00093 -0.08455 -0.00278 -0.05885 5.20231E-7 C -0.03871 0.00532 -0.01805 0.00647 0.00243 0.00879 C 0.04705 0.00809 0.09149 0.00855 0.13611 0.00647 C 0.14583 0.00601 0.15799 5.20231E-7 0.16754 -0.00439 C 0.17066 -0.00578 0.17708 -0.00879 0.17708 -0.00856 C 0.17899 -0.01318 0.18108 -0.01757 0.18316 -0.02197 C 0.18524 -0.02636 0.17708 -0.01619 0.17379 -0.01318 C 0.17222 -0.01179 0.17066 -0.01017 0.16892 -0.00879 C 0.15833 0.00092 0.14375 0.00416 0.13142 0.00647 C 0.11806 0.01272 0.10243 0.01202 0.08889 0.01318 C 0.05642 0.02705 -0.00121 0.02127 -0.02274 0.02173 C -0.04097 0.02104 -0.05937 0.02104 -0.0776 0.01965 C -0.08264 0.01919 -0.08715 0.01526 -0.09184 0.01318 C -0.0934 0.01249 -0.09653 0.01087 -0.09653 0.0111 " pathEditMode="relative" rAng="0" ptsTypes="ffffffffffffffffffffffffffffffffffffffA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сиб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Интернет-источники</a:t>
            </a:r>
            <a:endParaRPr lang="ru-RU" sz="6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Лесная полянка </a:t>
            </a:r>
            <a:r>
              <a:rPr lang="en-US" sz="1600" dirty="0">
                <a:hlinkClick r:id="rId3"/>
              </a:rPr>
              <a:t>http://nakleyko.at.ua/_ph/50/426280528.jpg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Машенька </a:t>
            </a:r>
          </a:p>
          <a:p>
            <a:pPr>
              <a:buNone/>
            </a:pPr>
            <a:r>
              <a:rPr lang="en-US" sz="1600" dirty="0">
                <a:hlinkClick r:id="rId4"/>
              </a:rPr>
              <a:t>http://dou178.org.ru/img/group/ico/38.png</a:t>
            </a:r>
            <a:endParaRPr lang="ru-RU" sz="1600" dirty="0"/>
          </a:p>
          <a:p>
            <a:pPr>
              <a:buNone/>
            </a:pPr>
            <a:r>
              <a:rPr lang="en-US" sz="1600" dirty="0">
                <a:hlinkClick r:id="rId5"/>
              </a:rPr>
              <a:t>http://s4.pic4you.ru/y2014/05-06/24687/4375000-thumb.png</a:t>
            </a:r>
            <a:endParaRPr lang="ru-RU" sz="1600" dirty="0"/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http://img-fotki.yandex.ru/get/9167/58581001.137/0_b08e8_c0192647_XL.png</a:t>
            </a:r>
            <a:endParaRPr lang="ru-RU" sz="1600" dirty="0"/>
          </a:p>
          <a:p>
            <a:pPr>
              <a:buNone/>
            </a:pPr>
            <a:r>
              <a:rPr lang="en-US" sz="1600" dirty="0">
                <a:hlinkClick r:id="rId7"/>
              </a:rPr>
              <a:t>http://www.playcast.ru/uploads/2015/11/08/15785914.png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Грибочки</a:t>
            </a:r>
          </a:p>
          <a:p>
            <a:pPr>
              <a:buNone/>
            </a:pPr>
            <a:r>
              <a:rPr lang="en-US" sz="1600" dirty="0">
                <a:hlinkClick r:id="rId8"/>
              </a:rPr>
              <a:t>http://galerey-room.ru/images/074604_1385527564.png</a:t>
            </a:r>
            <a:endParaRPr lang="ru-RU" sz="1600" dirty="0"/>
          </a:p>
          <a:p>
            <a:pPr>
              <a:buNone/>
            </a:pPr>
            <a:r>
              <a:rPr lang="en-US" sz="1600" dirty="0">
                <a:hlinkClick r:id="rId9"/>
              </a:rPr>
              <a:t>http://www.coollady.ru/pic/0004/047/129_1.jpg</a:t>
            </a:r>
            <a:endParaRPr lang="ru-RU" sz="1600" dirty="0"/>
          </a:p>
          <a:p>
            <a:pPr>
              <a:buNone/>
            </a:pPr>
            <a:r>
              <a:rPr lang="en-US" sz="1600" dirty="0">
                <a:hlinkClick r:id="rId10"/>
              </a:rPr>
              <a:t>http://static2.keep4u.ru/2012/10/05/ceb77cb5feb6a900e361245455aea4be.png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Корзинка </a:t>
            </a:r>
            <a:endParaRPr lang="en-US" sz="1600" dirty="0"/>
          </a:p>
          <a:p>
            <a:pPr>
              <a:buNone/>
            </a:pPr>
            <a:r>
              <a:rPr lang="en-US" sz="1600" dirty="0">
                <a:hlinkClick r:id="rId11"/>
              </a:rPr>
              <a:t>http://www.coollady.ru/pic/0003/019/08.jpg</a:t>
            </a:r>
            <a:endParaRPr lang="en-US" sz="1600" dirty="0"/>
          </a:p>
          <a:p>
            <a:pPr>
              <a:buNone/>
            </a:pPr>
            <a:r>
              <a:rPr lang="en-US" sz="1600" dirty="0">
                <a:hlinkClick r:id="rId12"/>
              </a:rPr>
              <a:t>http://www.playcast.ru/uploads/2015/10/04/15315639.png</a:t>
            </a:r>
            <a:endParaRPr lang="en-US" sz="1600" dirty="0"/>
          </a:p>
          <a:p>
            <a:pPr>
              <a:buNone/>
            </a:pPr>
            <a:r>
              <a:rPr lang="ru-RU" sz="1600" dirty="0"/>
              <a:t>Стихотворение </a:t>
            </a:r>
            <a:r>
              <a:rPr lang="en-US" sz="1600" dirty="0">
                <a:hlinkClick r:id="rId13"/>
              </a:rPr>
              <a:t>http://www.numama.ru/blogs/kopilka-detskih-stihov/stihi-pro-mashenku.html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Звуковые файлы выполнены в программе </a:t>
            </a:r>
            <a:r>
              <a:rPr lang="en-US" sz="1600" dirty="0"/>
              <a:t>Audacity</a:t>
            </a:r>
            <a:r>
              <a:rPr lang="ru-RU" sz="1600"/>
              <a:t> 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3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возврат 4">
            <a:hlinkClick r:id="rId14" action="ppaction://hlinksldjump" highlightClick="1"/>
          </p:cNvPr>
          <p:cNvSpPr/>
          <p:nvPr/>
        </p:nvSpPr>
        <p:spPr>
          <a:xfrm>
            <a:off x="8244408" y="332656"/>
            <a:ext cx="576064" cy="576064"/>
          </a:xfrm>
          <a:prstGeom prst="actionButtonRetur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3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38.png"/>
          <p:cNvPicPr>
            <a:picLocks noChangeAspect="1"/>
          </p:cNvPicPr>
          <p:nvPr/>
        </p:nvPicPr>
        <p:blipFill>
          <a:blip r:embed="rId4" cstate="print"/>
          <a:srcRect l="15789" t="5930" r="17544" b="6350"/>
          <a:stretch>
            <a:fillRect/>
          </a:stretch>
        </p:blipFill>
        <p:spPr>
          <a:xfrm>
            <a:off x="1331640" y="1052736"/>
            <a:ext cx="1800200" cy="2368684"/>
          </a:xfrm>
          <a:prstGeom prst="rect">
            <a:avLst/>
          </a:prstGeom>
        </p:spPr>
      </p:pic>
      <p:pic>
        <p:nvPicPr>
          <p:cNvPr id="12" name="Рисунок 11" descr="0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076056" y="2182051"/>
            <a:ext cx="1094059" cy="1318957"/>
          </a:xfrm>
          <a:prstGeom prst="rect">
            <a:avLst/>
          </a:prstGeom>
        </p:spPr>
      </p:pic>
      <p:sp>
        <p:nvSpPr>
          <p:cNvPr id="13" name="Овальная выноска 12"/>
          <p:cNvSpPr/>
          <p:nvPr/>
        </p:nvSpPr>
        <p:spPr>
          <a:xfrm>
            <a:off x="395536" y="404664"/>
            <a:ext cx="3888432" cy="2160240"/>
          </a:xfrm>
          <a:prstGeom prst="wedgeEllipseCallout">
            <a:avLst>
              <a:gd name="adj1" fmla="val 104842"/>
              <a:gd name="adj2" fmla="val 200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Ребята, помогите мне собрать грибочки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 не ошибиться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вычислениях! </a:t>
            </a: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092280" y="6093296"/>
            <a:ext cx="1656184" cy="43204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ВПЕРЁД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689 C 0.00278 0.07191 0.00295 0.07514 0.00173 0.07769 C 0.00069 0.08 -0.00174 0.08046 -0.0033 0.08208 C -0.00972 0.08925 -0.01007 0.08971 -0.01806 0.09295 C -0.01962 0.09434 -0.02136 0.09572 -0.02292 0.09734 C -0.02466 0.09942 -0.02587 0.1022 -0.02778 0.10405 C -0.03334 0.10983 -0.04236 0.11445 -0.04757 0.12139 C -0.05365 0.12948 -0.05035 0.12694 -0.05729 0.13017 C -0.06233 0.14012 -0.07049 0.14659 -0.07535 0.1563 C -0.07761 0.16069 -0.07917 0.16578 -0.08195 0.16948 C -0.08351 0.17156 -0.08542 0.17364 -0.08681 0.17595 C -0.09341 0.18728 -0.0974 0.19931 -0.10816 0.20439 C -0.1092 0.20647 -0.1099 0.20925 -0.11146 0.21087 C -0.11285 0.21225 -0.11511 0.21156 -0.11632 0.21318 C -0.13282 0.23514 -0.10764 0.21087 -0.12448 0.22613 C -0.12726 0.23376 -0.12934 0.24093 -0.13282 0.24809 C -0.13559 0.26405 -0.13733 0.28231 -0.14427 0.29595 C -0.14653 0.3059 -0.14809 0.31584 -0.15243 0.32439 C -0.15174 0.33688 -0.15365 0.35075 -0.14913 0.36162 C -0.1408 0.3815 -0.1257 0.39792 -0.10972 0.40532 C -0.10573 0.40925 -0.10243 0.41457 -0.09827 0.41827 C -0.09358 0.42243 -0.0882 0.42497 -0.08351 0.42913 C -0.07552 0.43607 -0.06702 0.44578 -0.05729 0.44879 C -0.05243 0.45017 -0.0474 0.4504 -0.04254 0.45087 C 0.04132 0.48694 0.12812 0.47399 0.21649 0.47514 C 0.31076 0.48324 0.40486 0.48046 0.49843 0.46844 C 0.52812 0.45341 0.59444 0.45642 0.61979 0.45549 C 0.64097 0.44786 0.66528 0.44671 0.68698 0.44462 C 0.69496 0.44093 0.69861 0.44532 0.70173 0.43353 C 0.70121 0.42567 0.70104 0.41757 0.7 0.40971 C 0.6993 0.40416 0.696 0.38335 0.69357 0.37688 C 0.69184 0.37225 0.6908 0.36532 0.68698 0.3637 C 0.6809 0.36116 0.67534 0.35792 0.66892 0.35723 C 0.65903 0.35607 0.6493 0.35561 0.63941 0.35491 C 0.58385 0.35676 0.59028 0.35283 0.55903 0.36162 C 0.54271 0.37249 0.52309 0.37572 0.50503 0.37896 C 0.48941 0.3859 0.49861 0.38289 0.47708 0.38567 C 0.45798 0.39168 0.43941 0.39699 0.41962 0.40093 C 0.31111 0.40023 0.20225 0.4 0.09357 0.39861 C 0.07847 0.39838 0.0559 0.38705 0.03941 0.38567 C 0.03229 0.38243 0.02517 0.37988 0.01805 0.37688 C 0.00868 0.36856 0.00503 0.35815 0.00173 0.34405 C -0.00052 0.32185 -0.00209 0.31422 0.00173 0.2874 C 0.00225 0.28439 0.00503 0.28301 0.00659 0.28069 C 0.01753 0.26289 0.02968 0.2548 0.046 0.24809 C 0.06493 0.24925 0.08177 0.24994 0.1 0.25457 C 0.11111 0.26428 0.10121 0.25711 0.12465 0.26104 C 0.12691 0.2615 0.12899 0.26335 0.13125 0.26335 C 0.17118 0.26474 0.21093 0.26474 0.25087 0.26543 C 0.27413 0.27353 0.29896 0.2763 0.32274 0.28069 C 0.37812 0.27977 0.42882 0.28393 0.48194 0.27214 C 0.5434 0.24393 0.61198 0.26636 0.67708 0.26543 C 0.68333 0.24902 0.68229 0.24347 0.68368 0.22173 C 0.68246 0.20717 0.68368 0.19145 0.67882 0.17827 C 0.66927 0.1526 0.6276 0.14474 0.60833 0.14335 C 0.59462 0.1422 0.5809 0.14173 0.56718 0.14104 C 0.54687 0.14243 0.53906 0.14127 0.52291 0.14543 C 0.51736 0.14682 0.50659 0.15191 0.50659 0.15214 C 0.48975 0.16717 0.45972 0.16578 0.44097 0.16717 C 0.42587 0.17295 0.41267 0.17434 0.3967 0.17595 C 0.36962 0.18243 0.34218 0.19399 0.31475 0.19561 C 0.29236 0.19699 0.26996 0.19723 0.24757 0.19792 C 0.22951 0.20023 0.21302 0.20509 0.19514 0.20879 C 0.1717 0.20786 0.14722 0.21341 0.12465 0.20439 C 0.12118 0.20301 0.11823 0.19931 0.11475 0.19792 C 0.10712 0.18751 0.10573 0.19098 0.1033 0.17595 C 0.10382 0.16439 0.10416 0.1526 0.10503 0.14104 C 0.10625 0.12439 0.11562 0.10983 0.12291 0.09734 C 0.13385 0.07838 0.12795 0.07908 0.14427 0.0733 C 0.15208 0.06659 0.14826 0.06844 0.16076 0.06682 C 0.17326 0.0652 0.19843 0.06243 0.19843 0.06266 C 0.22968 0.05249 0.26718 0.05942 0.29653 0.06035 C 0.31423 0.0659 0.33159 0.07376 0.3493 0.07769 C 0.36441 0.08116 0.38281 0.08277 0.39843 0.08439 C 0.47708 0.08277 0.49253 0.08301 0.5493 0.07769 C 0.56788 0.06983 0.58923 0.07029 0.60833 0.0689 C 0.61979 0.0652 0.63107 0.0622 0.64271 0.06035 C 0.64878 0.05757 0.65208 0.05179 0.65746 0.04717 C 0.67205 0.02081 0.671 -0.02659 0.64427 -0.03584 C 0.63593 -0.04347 0.62465 -0.04486 0.61475 -0.0467 C 0.56337 -0.04532 0.55694 -0.04578 0.52135 -0.04023 C 0.51111 -0.03538 0.50225 -0.02936 0.49184 -0.02497 C 0.48437 -0.02173 0.48403 -0.01827 0.47552 -0.01827 " pathEditMode="relative" rAng="0" ptsTypes="ffffffffffffffffffffffffffffffffffffffffffffffffffffffffffffffffffffffffffffffffffA">
                                      <p:cBhvr>
                                        <p:cTn id="6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15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ти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75000-thum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588308"/>
            <a:ext cx="2265040" cy="3929844"/>
          </a:xfrm>
        </p:spPr>
      </p:pic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652120" y="5127588"/>
            <a:ext cx="1238075" cy="14925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2 + 5</a:t>
            </a:r>
            <a:endParaRPr lang="ru-RU" sz="8000" b="1" dirty="0"/>
          </a:p>
        </p:txBody>
      </p:sp>
      <p:pic>
        <p:nvPicPr>
          <p:cNvPr id="7" name="Рисунок 6" descr="ceb77cb5feb6a900e361245455aea4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25144"/>
            <a:ext cx="1189476" cy="1889057"/>
          </a:xfrm>
          <a:prstGeom prst="rect">
            <a:avLst/>
          </a:prstGeom>
        </p:spPr>
      </p:pic>
      <p:pic>
        <p:nvPicPr>
          <p:cNvPr id="8" name="Рисунок 7" descr="129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636912"/>
            <a:ext cx="1466610" cy="1828927"/>
          </a:xfrm>
          <a:prstGeom prst="rect">
            <a:avLst/>
          </a:prstGeom>
        </p:spPr>
      </p:pic>
      <p:pic>
        <p:nvPicPr>
          <p:cNvPr id="9" name="Рисунок 8" descr="074604_13855275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382" y="4509120"/>
            <a:ext cx="1281881" cy="1916832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Верный ответ.wav"/>
            </a:hlinkClick>
          </p:cNvPr>
          <p:cNvSpPr/>
          <p:nvPr/>
        </p:nvSpPr>
        <p:spPr>
          <a:xfrm>
            <a:off x="395536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7</a:t>
            </a:r>
          </a:p>
        </p:txBody>
      </p:sp>
      <p:sp>
        <p:nvSpPr>
          <p:cNvPr id="11" name="8-конечная звезда 10">
            <a:hlinkClick r:id="" action="ppaction://noaction">
              <a:snd r:embed="rId9" name="Надо подумать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6</a:t>
            </a:r>
          </a:p>
        </p:txBody>
      </p:sp>
      <p:sp>
        <p:nvSpPr>
          <p:cNvPr id="12" name="8-конечная звезда 11">
            <a:hlinkClick r:id="" action="ppaction://noaction">
              <a:snd r:embed="rId10" name="Ой.wav"/>
            </a:hlinkClick>
          </p:cNvPr>
          <p:cNvSpPr/>
          <p:nvPr/>
        </p:nvSpPr>
        <p:spPr>
          <a:xfrm>
            <a:off x="428396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8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b08e8_c0192647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796" y="1484784"/>
            <a:ext cx="3597601" cy="3597601"/>
          </a:xfrm>
        </p:spPr>
      </p:pic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580112" y="3501008"/>
            <a:ext cx="1238075" cy="14925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908720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6 - 2</a:t>
            </a:r>
          </a:p>
        </p:txBody>
      </p:sp>
      <p:pic>
        <p:nvPicPr>
          <p:cNvPr id="7" name="Рисунок 6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509120"/>
            <a:ext cx="1466610" cy="1828927"/>
          </a:xfrm>
          <a:prstGeom prst="rect">
            <a:avLst/>
          </a:prstGeom>
        </p:spPr>
      </p:pic>
      <p:pic>
        <p:nvPicPr>
          <p:cNvPr id="8" name="Рисунок 7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81128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72514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noaction">
              <a:snd r:embed="rId8" name="Надо подумать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3</a:t>
            </a:r>
          </a:p>
        </p:txBody>
      </p:sp>
      <p:sp>
        <p:nvSpPr>
          <p:cNvPr id="11" name="8-конечная звезда 10">
            <a:hlinkClick r:id="" action="ppaction://hlinkshowjump?jump=nextslide">
              <a:snd r:embed="rId9" name="Молодец.wav"/>
            </a:hlinkClick>
          </p:cNvPr>
          <p:cNvSpPr/>
          <p:nvPr/>
        </p:nvSpPr>
        <p:spPr>
          <a:xfrm>
            <a:off x="467544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4</a:t>
            </a:r>
          </a:p>
        </p:txBody>
      </p:sp>
      <p:sp>
        <p:nvSpPr>
          <p:cNvPr id="12" name="8-конечная звезда 11">
            <a:hlinkClick r:id="" action="ppaction://noaction">
              <a:snd r:embed="rId10" name="Не торопись.wav"/>
            </a:hlinkClick>
          </p:cNvPr>
          <p:cNvSpPr/>
          <p:nvPr/>
        </p:nvSpPr>
        <p:spPr>
          <a:xfrm>
            <a:off x="7452320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5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57859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507401"/>
            <a:ext cx="2520280" cy="400740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3</a:t>
            </a:r>
            <a:r>
              <a:rPr lang="en-US" sz="8000" b="1" dirty="0"/>
              <a:t> + </a:t>
            </a:r>
            <a:r>
              <a:rPr lang="ru-RU" sz="8000" b="1" dirty="0"/>
              <a:t>1</a:t>
            </a:r>
          </a:p>
        </p:txBody>
      </p:sp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179512" y="5157192"/>
            <a:ext cx="1238075" cy="1492577"/>
          </a:xfrm>
          <a:prstGeom prst="rect">
            <a:avLst/>
          </a:prstGeom>
        </p:spPr>
      </p:pic>
      <p:pic>
        <p:nvPicPr>
          <p:cNvPr id="6" name="Рисунок 5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653136"/>
            <a:ext cx="1466610" cy="1828927"/>
          </a:xfrm>
          <a:prstGeom prst="rect">
            <a:avLst/>
          </a:prstGeom>
        </p:spPr>
      </p:pic>
      <p:pic>
        <p:nvPicPr>
          <p:cNvPr id="7" name="Рисунок 6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2708920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436510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noaction">
              <a:snd r:embed="rId8" name="Надо подумать.wav"/>
            </a:hlinkClick>
          </p:cNvPr>
          <p:cNvSpPr/>
          <p:nvPr/>
        </p:nvSpPr>
        <p:spPr>
          <a:xfrm>
            <a:off x="4139952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2</a:t>
            </a:r>
          </a:p>
        </p:txBody>
      </p:sp>
      <p:sp>
        <p:nvSpPr>
          <p:cNvPr id="11" name="8-конечная звезда 10">
            <a:hlinkClick r:id="" action="ppaction://hlinkshowjump?jump=nextslide">
              <a:snd r:embed="rId9" name="Умничка.wav"/>
            </a:hlinkClick>
          </p:cNvPr>
          <p:cNvSpPr/>
          <p:nvPr/>
        </p:nvSpPr>
        <p:spPr>
          <a:xfrm>
            <a:off x="536408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4</a:t>
            </a:r>
          </a:p>
        </p:txBody>
      </p:sp>
      <p:sp>
        <p:nvSpPr>
          <p:cNvPr id="12" name="8-конечная звезда 11">
            <a:hlinkClick r:id="" action="ppaction://noaction">
              <a:snd r:embed="rId10" name="Ошибочка.wav"/>
            </a:hlinkClick>
          </p:cNvPr>
          <p:cNvSpPr/>
          <p:nvPr/>
        </p:nvSpPr>
        <p:spPr>
          <a:xfrm>
            <a:off x="7668344" y="5517232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5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75000-thum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588308"/>
            <a:ext cx="2265040" cy="3929844"/>
          </a:xfrm>
        </p:spPr>
      </p:pic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652120" y="5127588"/>
            <a:ext cx="1238075" cy="14925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8 - 3</a:t>
            </a:r>
            <a:endParaRPr lang="ru-RU" sz="8000" b="1" dirty="0"/>
          </a:p>
        </p:txBody>
      </p:sp>
      <p:pic>
        <p:nvPicPr>
          <p:cNvPr id="7" name="Рисунок 6" descr="ceb77cb5feb6a900e361245455aea4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25144"/>
            <a:ext cx="1189476" cy="1889057"/>
          </a:xfrm>
          <a:prstGeom prst="rect">
            <a:avLst/>
          </a:prstGeom>
        </p:spPr>
      </p:pic>
      <p:pic>
        <p:nvPicPr>
          <p:cNvPr id="8" name="Рисунок 7" descr="129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636912"/>
            <a:ext cx="1466610" cy="1828927"/>
          </a:xfrm>
          <a:prstGeom prst="rect">
            <a:avLst/>
          </a:prstGeom>
        </p:spPr>
      </p:pic>
      <p:pic>
        <p:nvPicPr>
          <p:cNvPr id="9" name="Рисунок 8" descr="074604_13855275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382" y="4509120"/>
            <a:ext cx="1281881" cy="1916832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Правильно решил.wav"/>
            </a:hlinkClick>
          </p:cNvPr>
          <p:cNvSpPr/>
          <p:nvPr/>
        </p:nvSpPr>
        <p:spPr>
          <a:xfrm>
            <a:off x="395536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Надо подумать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Ой.wav"/>
            </a:hlinkClick>
          </p:cNvPr>
          <p:cNvSpPr/>
          <p:nvPr/>
        </p:nvSpPr>
        <p:spPr>
          <a:xfrm>
            <a:off x="428396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6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b08e8_c0192647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796" y="1484784"/>
            <a:ext cx="3597601" cy="3597601"/>
          </a:xfrm>
        </p:spPr>
      </p:pic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580112" y="3501008"/>
            <a:ext cx="1238075" cy="14925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908720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2 + 2</a:t>
            </a:r>
            <a:endParaRPr lang="ru-RU" sz="8000" b="1" dirty="0"/>
          </a:p>
        </p:txBody>
      </p:sp>
      <p:pic>
        <p:nvPicPr>
          <p:cNvPr id="7" name="Рисунок 6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509120"/>
            <a:ext cx="1466610" cy="1828927"/>
          </a:xfrm>
          <a:prstGeom prst="rect">
            <a:avLst/>
          </a:prstGeom>
        </p:spPr>
      </p:pic>
      <p:pic>
        <p:nvPicPr>
          <p:cNvPr id="8" name="Рисунок 7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81128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72514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Молодец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Ой.wav"/>
            </a:hlinkClick>
          </p:cNvPr>
          <p:cNvSpPr/>
          <p:nvPr/>
        </p:nvSpPr>
        <p:spPr>
          <a:xfrm>
            <a:off x="467544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Не торопись.wav"/>
            </a:hlinkClick>
          </p:cNvPr>
          <p:cNvSpPr/>
          <p:nvPr/>
        </p:nvSpPr>
        <p:spPr>
          <a:xfrm>
            <a:off x="7452320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57859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507401"/>
            <a:ext cx="2520280" cy="400740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9 - </a:t>
            </a:r>
            <a:r>
              <a:rPr lang="ru-RU" sz="8000" b="1" dirty="0"/>
              <a:t>1</a:t>
            </a:r>
          </a:p>
        </p:txBody>
      </p:sp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179512" y="5157192"/>
            <a:ext cx="1238075" cy="1492577"/>
          </a:xfrm>
          <a:prstGeom prst="rect">
            <a:avLst/>
          </a:prstGeom>
        </p:spPr>
      </p:pic>
      <p:pic>
        <p:nvPicPr>
          <p:cNvPr id="6" name="Рисунок 5" descr="129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653136"/>
            <a:ext cx="1466610" cy="1828927"/>
          </a:xfrm>
          <a:prstGeom prst="rect">
            <a:avLst/>
          </a:prstGeom>
        </p:spPr>
      </p:pic>
      <p:pic>
        <p:nvPicPr>
          <p:cNvPr id="7" name="Рисунок 6" descr="074604_13855275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2708920"/>
            <a:ext cx="1281881" cy="1916832"/>
          </a:xfrm>
          <a:prstGeom prst="rect">
            <a:avLst/>
          </a:prstGeom>
        </p:spPr>
      </p:pic>
      <p:pic>
        <p:nvPicPr>
          <p:cNvPr id="9" name="Рисунок 8" descr="ceb77cb5feb6a900e361245455aea4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4365104"/>
            <a:ext cx="1189476" cy="1889057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hlinkshowjump?jump=nextslide">
              <a:snd r:embed="rId8" name="Умничка.wav"/>
            </a:hlinkClick>
          </p:cNvPr>
          <p:cNvSpPr/>
          <p:nvPr/>
        </p:nvSpPr>
        <p:spPr>
          <a:xfrm>
            <a:off x="4139952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8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noaction">
              <a:snd r:embed="rId9" name="Попытайся еще раз.wav"/>
            </a:hlinkClick>
          </p:cNvPr>
          <p:cNvSpPr/>
          <p:nvPr/>
        </p:nvSpPr>
        <p:spPr>
          <a:xfrm>
            <a:off x="536408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7</a:t>
            </a:r>
            <a:endParaRPr lang="ru-RU" sz="5400" b="1" dirty="0"/>
          </a:p>
        </p:txBody>
      </p:sp>
      <p:sp>
        <p:nvSpPr>
          <p:cNvPr id="12" name="8-конечная звезда 11">
            <a:hlinkClick r:id="" action="ppaction://noaction">
              <a:snd r:embed="rId10" name="Ошибочка.wav"/>
            </a:hlinkClick>
          </p:cNvPr>
          <p:cNvSpPr/>
          <p:nvPr/>
        </p:nvSpPr>
        <p:spPr>
          <a:xfrm>
            <a:off x="7668344" y="5517232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6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75000-thum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588308"/>
            <a:ext cx="2265040" cy="3929844"/>
          </a:xfrm>
        </p:spPr>
      </p:pic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8001"/>
          <a:stretch>
            <a:fillRect/>
          </a:stretch>
        </p:blipFill>
        <p:spPr>
          <a:xfrm>
            <a:off x="5652120" y="5127588"/>
            <a:ext cx="1238075" cy="14925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124744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 + 4</a:t>
            </a:r>
            <a:endParaRPr lang="ru-RU" sz="8000" b="1" dirty="0"/>
          </a:p>
        </p:txBody>
      </p:sp>
      <p:pic>
        <p:nvPicPr>
          <p:cNvPr id="7" name="Рисунок 6" descr="ceb77cb5feb6a900e361245455aea4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25144"/>
            <a:ext cx="1189476" cy="1889057"/>
          </a:xfrm>
          <a:prstGeom prst="rect">
            <a:avLst/>
          </a:prstGeom>
        </p:spPr>
      </p:pic>
      <p:pic>
        <p:nvPicPr>
          <p:cNvPr id="8" name="Рисунок 7" descr="129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636912"/>
            <a:ext cx="1466610" cy="1828927"/>
          </a:xfrm>
          <a:prstGeom prst="rect">
            <a:avLst/>
          </a:prstGeom>
        </p:spPr>
      </p:pic>
      <p:pic>
        <p:nvPicPr>
          <p:cNvPr id="9" name="Рисунок 8" descr="074604_13855275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382" y="4509120"/>
            <a:ext cx="1281881" cy="1916832"/>
          </a:xfrm>
          <a:prstGeom prst="rect">
            <a:avLst/>
          </a:prstGeom>
        </p:spPr>
      </p:pic>
      <p:sp>
        <p:nvSpPr>
          <p:cNvPr id="10" name="8-конечная звезда 9">
            <a:hlinkClick r:id="" action="ppaction://noaction">
              <a:snd r:embed="rId8" name="Ой.wav"/>
            </a:hlinkClick>
          </p:cNvPr>
          <p:cNvSpPr/>
          <p:nvPr/>
        </p:nvSpPr>
        <p:spPr>
          <a:xfrm>
            <a:off x="395536" y="5805264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  <a:endParaRPr lang="ru-RU" sz="5400" b="1" dirty="0"/>
          </a:p>
        </p:txBody>
      </p:sp>
      <p:sp>
        <p:nvSpPr>
          <p:cNvPr id="11" name="8-конечная звезда 10">
            <a:hlinkClick r:id="" action="ppaction://hlinkshowjump?jump=nextslide">
              <a:snd r:embed="rId9" name="Верный ответ.wav"/>
            </a:hlinkClick>
          </p:cNvPr>
          <p:cNvSpPr/>
          <p:nvPr/>
        </p:nvSpPr>
        <p:spPr>
          <a:xfrm>
            <a:off x="3203848" y="5661248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8</a:t>
            </a:r>
          </a:p>
        </p:txBody>
      </p:sp>
      <p:sp>
        <p:nvSpPr>
          <p:cNvPr id="12" name="8-конечная звезда 11">
            <a:hlinkClick r:id="" action="ppaction://noaction">
              <a:snd r:embed="rId10" name="Надо подумать.wav"/>
            </a:hlinkClick>
          </p:cNvPr>
          <p:cNvSpPr/>
          <p:nvPr/>
        </p:nvSpPr>
        <p:spPr>
          <a:xfrm>
            <a:off x="4283968" y="3789040"/>
            <a:ext cx="1080120" cy="980728"/>
          </a:xfrm>
          <a:prstGeom prst="star8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6</a:t>
            </a:r>
            <a:endParaRPr lang="ru-RU" sz="5400" b="1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269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Диана Гуцунаева</cp:lastModifiedBy>
  <cp:revision>24</cp:revision>
  <dcterms:created xsi:type="dcterms:W3CDTF">2016-03-09T14:38:29Z</dcterms:created>
  <dcterms:modified xsi:type="dcterms:W3CDTF">2023-10-26T18:31:16Z</dcterms:modified>
</cp:coreProperties>
</file>