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sldIdLst>
    <p:sldId id="256" r:id="rId2"/>
    <p:sldId id="258" r:id="rId3"/>
    <p:sldId id="257" r:id="rId4"/>
    <p:sldId id="259" r:id="rId5"/>
    <p:sldId id="266" r:id="rId6"/>
    <p:sldId id="261" r:id="rId7"/>
    <p:sldId id="260" r:id="rId8"/>
    <p:sldId id="262" r:id="rId9"/>
    <p:sldId id="264" r:id="rId10"/>
    <p:sldId id="267" r:id="rId11"/>
    <p:sldId id="269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3" autoAdjust="0"/>
    <p:restoredTop sz="94696" autoAdjust="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1F51-A741-48A9-ACF9-572B2EE7BF71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31B7-36C8-46B6-912D-5603FBDC9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002C-262A-4D78-AFA2-B487E25E3521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34F6-B9BE-430F-AF67-333DE8761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68D4-1507-4C89-9A32-84C52AEDF0E6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5461-560F-4242-8DA1-273C0C343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46E1-9422-4F55-A0F5-9DD4B435A76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3B2B-15FA-46E0-A474-7FCF4AF50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91C2-913B-4AD2-B32D-B9F5AE6DE88B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E673-7ABD-4723-96B6-76F1DE9E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4EED-F1F1-425C-9537-87E65D5830B1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1F45-4A86-45FE-982C-B1A85D8AE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2483-E54C-4EDF-96F3-B94B7A48405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9075-E267-4B08-9998-ED8A57EFB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285E-DE07-4240-A643-0D566E1508F5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29D8-88DB-4239-8DBC-05E33FD7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9820-D6EF-4238-8DE9-E802AD5A65F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2C3B-3768-4A93-B100-FB54F991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79BB-7E26-4AC3-9773-8F3843F87BD3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9F37-DE20-4C31-B401-6AA26A1C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0E54-A994-4E96-AF3F-FD9D6A88BB9F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4345-2F29-40D6-8710-4945F0001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918668-3E38-441C-B3D0-AC5C4CFB0E3A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BC9CC-50D9-4D8B-BBB8-68EA1ACCF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4;&#1089;&#1077;&#1090;&#1080;&#1085;&#1089;&#1082;&#1072;&#1103;%20&#1085;&#1072;&#1088;&#1086;&#1076;&#1085;&#1072;&#1103;%20&#1084;&#1091;&#1079;&#1099;&#1082;&#1072;%20&#8212;%20&#1061;&#1086;&#1085;&#1075;&#1072;%20&#1082;&#1072;&#1092;&#1090;%20(www.lightaudio.ru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4;&#1089;&#1077;&#1090;&#1080;&#1085;&#1089;&#1082;&#1072;&#1103;%20&#1085;&#1072;&#1088;&#1086;&#1076;&#1085;&#1072;&#1103;%20&#1084;&#1091;&#1079;&#1099;&#1082;&#1072;%20&#8212;%20&#1061;&#1086;&#1085;&#1075;&#1072;%20&#1082;&#1072;&#1092;&#1090;%20(www.lightaudio.ru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412777"/>
            <a:ext cx="4534272" cy="20162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ХЕТ</a:t>
            </a:r>
            <a:r>
              <a:rPr lang="en-US" sz="40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Æ</a:t>
            </a:r>
            <a:r>
              <a:rPr lang="ru-RU" sz="4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гКАТЫ</a:t>
            </a: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b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КЪОСТА</a:t>
            </a:r>
            <a:b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(1859-1906)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3573463"/>
            <a:ext cx="5508625" cy="2065337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  </a:t>
            </a:r>
            <a:endParaRPr lang="ru-RU" sz="1200" dirty="0" smtClean="0"/>
          </a:p>
        </p:txBody>
      </p:sp>
      <p:pic>
        <p:nvPicPr>
          <p:cNvPr id="5" name="Рисунок 4" descr="Профиль ч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273152" cy="480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Рисунок 6" descr="Профиль ч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3273152" cy="480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сетинская народная музыка — Хонга кафт (www.lightaudi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rth_osetia_hetagurov_b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177980" cy="4665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5661248"/>
            <a:ext cx="568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Bookman Old Style" pitchFamily="18" charset="0"/>
              </a:rPr>
              <a:t>Къостайы</a:t>
            </a:r>
            <a:r>
              <a:rPr lang="ru-RU" b="1" dirty="0" smtClean="0">
                <a:latin typeface="Bookman Old Style" pitchFamily="18" charset="0"/>
              </a:rPr>
              <a:t> музей </a:t>
            </a:r>
            <a:r>
              <a:rPr lang="ru-RU" b="1" dirty="0" err="1" smtClean="0">
                <a:latin typeface="Bookman Old Style" pitchFamily="18" charset="0"/>
              </a:rPr>
              <a:t>Дзауджыхъ</a:t>
            </a:r>
            <a:r>
              <a:rPr lang="en-US" b="1" dirty="0" smtClean="0">
                <a:latin typeface="Bookman Old Style" pitchFamily="18" charset="0"/>
              </a:rPr>
              <a:t>æ</a:t>
            </a:r>
            <a:r>
              <a:rPr lang="ru-RU" b="1" dirty="0" err="1" smtClean="0">
                <a:latin typeface="Bookman Old Style" pitchFamily="18" charset="0"/>
              </a:rPr>
              <a:t>уы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97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32656"/>
            <a:ext cx="3046780" cy="3888432"/>
          </a:xfrm>
          <a:prstGeom prst="rect">
            <a:avLst/>
          </a:prstGeom>
        </p:spPr>
      </p:pic>
      <p:pic>
        <p:nvPicPr>
          <p:cNvPr id="5" name="Рисунок 4" descr="1258907869_dsc_4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09120"/>
            <a:ext cx="1944216" cy="2036797"/>
          </a:xfrm>
          <a:prstGeom prst="rect">
            <a:avLst/>
          </a:prstGeom>
        </p:spPr>
      </p:pic>
      <p:pic>
        <p:nvPicPr>
          <p:cNvPr id="6" name="Рисунок 5" descr="osetinsky_teatr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4824536" cy="3618402"/>
          </a:xfrm>
          <a:prstGeom prst="rect">
            <a:avLst/>
          </a:prstGeom>
        </p:spPr>
      </p:pic>
      <p:pic>
        <p:nvPicPr>
          <p:cNvPr id="8" name="Рисунок 7" descr="IMG_4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149080"/>
            <a:ext cx="3827037" cy="2304256"/>
          </a:xfrm>
          <a:prstGeom prst="rect">
            <a:avLst/>
          </a:prstGeom>
        </p:spPr>
      </p:pic>
    </p:spTree>
  </p:cSld>
  <p:clrMapOvr>
    <a:masterClrMapping/>
  </p:clrMapOvr>
  <p:transition advTm="216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99519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622411" cy="5184576"/>
          </a:xfrm>
          <a:prstGeom prst="rect">
            <a:avLst/>
          </a:prstGeom>
        </p:spPr>
      </p:pic>
      <p:pic>
        <p:nvPicPr>
          <p:cNvPr id="3" name="Рисунок 2" descr="i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613398" cy="5192907"/>
          </a:xfrm>
          <a:prstGeom prst="rect">
            <a:avLst/>
          </a:prstGeom>
        </p:spPr>
      </p:pic>
    </p:spTree>
  </p:cSld>
  <p:clrMapOvr>
    <a:masterClrMapping/>
  </p:clrMapOvr>
  <p:transition advTm="1858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4631721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Фыдæй фыртмæ нæ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уд,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нæ зæрдæ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Дæ рухсæн хъардзыстæм, бæргæ,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Фæлæ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сагъæссаг нæ сæртæ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Дæ фæстæ 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баззад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кæугæ!..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735659" cy="6108192"/>
          </a:xfrm>
          <a:prstGeom prst="rect">
            <a:avLst/>
          </a:prstGeom>
        </p:spPr>
      </p:pic>
      <p:pic>
        <p:nvPicPr>
          <p:cNvPr id="4" name="Рисунок 3" descr="a688c887f521845fbab1b5ef46ce9ec6_1024_76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6672"/>
            <a:ext cx="4427984" cy="3320988"/>
          </a:xfrm>
          <a:prstGeom prst="rect">
            <a:avLst/>
          </a:prstGeom>
        </p:spPr>
      </p:pic>
      <p:pic>
        <p:nvPicPr>
          <p:cNvPr id="5" name="Осетинская народная музыка — Хонга кафт (www.lightaudi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3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ец Леу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42" y="476672"/>
            <a:ext cx="3144162" cy="473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Мать поэ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548680"/>
            <a:ext cx="330265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68313" y="5589588"/>
            <a:ext cx="338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Bookman Old Style" pitchFamily="18" charset="0"/>
              </a:rPr>
              <a:t>Хет</a:t>
            </a:r>
            <a:r>
              <a:rPr lang="en-US" sz="2000" b="1" dirty="0">
                <a:latin typeface="Bookman Old Style" pitchFamily="18" charset="0"/>
              </a:rPr>
              <a:t>æ</a:t>
            </a:r>
            <a:r>
              <a:rPr lang="ru-RU" sz="2000" b="1" dirty="0" err="1">
                <a:latin typeface="Bookman Old Style" pitchFamily="18" charset="0"/>
              </a:rPr>
              <a:t>гкаты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Леуан</a:t>
            </a:r>
            <a:r>
              <a:rPr lang="ru-RU" sz="2000" b="1" dirty="0" smtClean="0">
                <a:latin typeface="Bookman Old Style" pitchFamily="18" charset="0"/>
              </a:rPr>
              <a:t>,</a:t>
            </a:r>
          </a:p>
          <a:p>
            <a:pPr algn="ctr"/>
            <a:r>
              <a:rPr lang="ru-RU" sz="2000" b="1" dirty="0" err="1" smtClean="0">
                <a:latin typeface="Bookman Old Style" pitchFamily="18" charset="0"/>
              </a:rPr>
              <a:t>Къостайы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фыд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219700" y="5589588"/>
            <a:ext cx="3186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Bookman Old Style" pitchFamily="18" charset="0"/>
              </a:rPr>
              <a:t>Гуыбаты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Bookman Old Style" pitchFamily="18" charset="0"/>
              </a:rPr>
              <a:t>Мария,</a:t>
            </a:r>
          </a:p>
          <a:p>
            <a:pPr algn="ctr"/>
            <a:r>
              <a:rPr lang="ru-RU" sz="2000" b="1" dirty="0" err="1" smtClean="0">
                <a:latin typeface="Bookman Old Style" pitchFamily="18" charset="0"/>
              </a:rPr>
              <a:t>Къостайы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мад</a:t>
            </a:r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7" name="Рисунок 6" descr="Отец Леу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3144162" cy="4734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5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Нар ч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1294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42988" y="5589588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…Сау айн</a:t>
            </a:r>
            <a:r>
              <a:rPr lang="en-US" sz="2000" b="1">
                <a:latin typeface="Bookman Old Style" pitchFamily="18" charset="0"/>
              </a:rPr>
              <a:t>æ</a:t>
            </a:r>
            <a:r>
              <a:rPr lang="ru-RU" sz="2000" b="1">
                <a:latin typeface="Bookman Old Style" pitchFamily="18" charset="0"/>
              </a:rPr>
              <a:t>джы рындзыл Нары хъ</a:t>
            </a:r>
            <a:r>
              <a:rPr lang="en-US" sz="2000" b="1">
                <a:latin typeface="Bookman Old Style" pitchFamily="18" charset="0"/>
              </a:rPr>
              <a:t>æ</a:t>
            </a:r>
            <a:r>
              <a:rPr lang="ru-RU" sz="2000" b="1">
                <a:latin typeface="Bookman Old Style" pitchFamily="18" charset="0"/>
              </a:rPr>
              <a:t>у хуыссы…</a:t>
            </a:r>
          </a:p>
        </p:txBody>
      </p:sp>
    </p:spTree>
  </p:cSld>
  <p:clrMapOvr>
    <a:masterClrMapping/>
  </p:clrMapOvr>
  <p:transition advTm="157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Памятник в Наре од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49275"/>
            <a:ext cx="6572250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50825" y="5229225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Bookman Old Style" pitchFamily="18" charset="0"/>
              </a:rPr>
              <a:t>Ныббар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мын</a:t>
            </a:r>
            <a:r>
              <a:rPr lang="ru-RU" b="1" dirty="0">
                <a:latin typeface="Bookman Old Style" pitchFamily="18" charset="0"/>
              </a:rPr>
              <a:t>, к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д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иу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д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м </a:t>
            </a:r>
            <a:r>
              <a:rPr lang="ru-RU" b="1" dirty="0" err="1">
                <a:latin typeface="Bookman Old Style" pitchFamily="18" charset="0"/>
              </a:rPr>
              <a:t>м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зар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г к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у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гау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ф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к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са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мыййаг</a:t>
            </a:r>
            <a:r>
              <a:rPr lang="ru-RU" b="1" dirty="0">
                <a:latin typeface="Bookman Old Style" pitchFamily="18" charset="0"/>
              </a:rPr>
              <a:t>,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К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рд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н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агуры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хъар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г, </a:t>
            </a:r>
            <a:r>
              <a:rPr lang="ru-RU" b="1" dirty="0" err="1">
                <a:latin typeface="Bookman Old Style" pitchFamily="18" charset="0"/>
              </a:rPr>
              <a:t>уый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зар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д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й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хи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ф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ндиаг</a:t>
            </a:r>
            <a:r>
              <a:rPr lang="ru-RU" b="1" dirty="0">
                <a:latin typeface="Bookman Old Style" pitchFamily="18" charset="0"/>
              </a:rPr>
              <a:t>.</a:t>
            </a:r>
          </a:p>
          <a:p>
            <a:pPr algn="ctr"/>
            <a:r>
              <a:rPr lang="ru-RU" b="1" dirty="0" err="1">
                <a:latin typeface="Bookman Old Style" pitchFamily="18" charset="0"/>
              </a:rPr>
              <a:t>Æз дзылл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й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къадд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р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куы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дарин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куы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бафидин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искуы</a:t>
            </a:r>
            <a:r>
              <a:rPr lang="ru-RU" b="1" dirty="0">
                <a:latin typeface="Bookman Old Style" pitchFamily="18" charset="0"/>
              </a:rPr>
              <a:t> м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х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с,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У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д</a:t>
            </a:r>
            <a:r>
              <a:rPr lang="ru-RU" b="1" dirty="0">
                <a:latin typeface="Bookman Old Style" pitchFamily="18" charset="0"/>
              </a:rPr>
              <a:t> афт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нкъард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й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н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зарин, </a:t>
            </a:r>
            <a:r>
              <a:rPr lang="ru-RU" b="1" dirty="0" err="1">
                <a:latin typeface="Bookman Old Style" pitchFamily="18" charset="0"/>
              </a:rPr>
              <a:t>н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хъуысид</a:t>
            </a:r>
            <a:r>
              <a:rPr lang="ru-RU" b="1" dirty="0">
                <a:latin typeface="Bookman Old Style" pitchFamily="18" charset="0"/>
              </a:rPr>
              <a:t> м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 к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 err="1">
                <a:latin typeface="Bookman Old Style" pitchFamily="18" charset="0"/>
              </a:rPr>
              <a:t>уын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хъ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л</a:t>
            </a:r>
            <a:r>
              <a:rPr lang="en-US" b="1" dirty="0">
                <a:latin typeface="Bookman Old Style" pitchFamily="18" charset="0"/>
              </a:rPr>
              <a:t>æ</a:t>
            </a:r>
            <a:r>
              <a:rPr lang="ru-RU" b="1" dirty="0">
                <a:latin typeface="Bookman Old Style" pitchFamily="18" charset="0"/>
              </a:rPr>
              <a:t>с.</a:t>
            </a:r>
          </a:p>
        </p:txBody>
      </p:sp>
      <p:pic>
        <p:nvPicPr>
          <p:cNvPr id="4" name="Рисунок 1" descr="Памятник в Наре од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572250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" descr="Памятник в Наре оди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146" y="3857628"/>
            <a:ext cx="1539518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Памятник в Наре оди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857628"/>
            <a:ext cx="1539518" cy="10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18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ориальный дом-муз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027807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589240"/>
            <a:ext cx="403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Bookman Old Style" pitchFamily="18" charset="0"/>
              </a:rPr>
              <a:t>Къостайы</a:t>
            </a:r>
            <a:r>
              <a:rPr lang="ru-RU" b="1" dirty="0" smtClean="0">
                <a:latin typeface="Bookman Old Style" pitchFamily="18" charset="0"/>
              </a:rPr>
              <a:t> музей Нары </a:t>
            </a:r>
            <a:r>
              <a:rPr lang="ru-RU" b="1" dirty="0" err="1" smtClean="0">
                <a:latin typeface="Bookman Old Style" pitchFamily="18" charset="0"/>
              </a:rPr>
              <a:t>хъ</a:t>
            </a:r>
            <a:r>
              <a:rPr lang="en-US" b="1" dirty="0" smtClean="0">
                <a:latin typeface="Bookman Old Style" pitchFamily="18" charset="0"/>
              </a:rPr>
              <a:t>æ</a:t>
            </a:r>
            <a:r>
              <a:rPr lang="ru-RU" b="1" dirty="0" err="1" smtClean="0">
                <a:latin typeface="Bookman Old Style" pitchFamily="18" charset="0"/>
              </a:rPr>
              <a:t>уы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Tm="1358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1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3217210" cy="4786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14813" y="571500"/>
            <a:ext cx="4643437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Рагæй мын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“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ацу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”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дæ цæстæнгас дзуры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Рагæй дæ кодтон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мæ уындæй тæрсын;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Зонын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дæ зæрдæ куыд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ризы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мæ цуры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Хъусын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ныр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дæр ма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хъæрзын...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Гъеныр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хæрзбон, мæ хур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!.. Нал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мæ уындзынæ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Дардмæ дæ хæддзуйы мацæуыл 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дом!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Райсом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мæ цæстæнгас ферох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кæндзынæ,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Ферох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кæндзынæ иннæбон мæ </a:t>
            </a:r>
            <a:r>
              <a:rPr lang="ru-RU" sz="1400" b="1" dirty="0">
                <a:solidFill>
                  <a:srgbClr val="F2F2F2"/>
                </a:solidFill>
                <a:latin typeface="Bookman Old Style" pitchFamily="18" charset="0"/>
                <a:cs typeface="Times New Roman" pitchFamily="18" charset="0"/>
              </a:rPr>
              <a:t>ном...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solidFill>
                <a:srgbClr val="F2F2F2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latin typeface="Bookman Old Style" pitchFamily="18" charset="0"/>
              </a:rPr>
              <a:t>Чи</a:t>
            </a:r>
            <a:r>
              <a:rPr lang="ru-RU" sz="1400" b="1" dirty="0">
                <a:latin typeface="Bookman Old Style" pitchFamily="18" charset="0"/>
              </a:rPr>
              <a:t> зоны, </a:t>
            </a:r>
            <a:r>
              <a:rPr lang="ru-RU" sz="1400" b="1" dirty="0" err="1">
                <a:latin typeface="Bookman Old Style" pitchFamily="18" charset="0"/>
              </a:rPr>
              <a:t>искуы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рыфта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д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з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рдыл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Иун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джы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сагъ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>
                <a:latin typeface="Bookman Old Style" pitchFamily="18" charset="0"/>
              </a:rPr>
              <a:t>с, м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гуыры</a:t>
            </a:r>
            <a:r>
              <a:rPr lang="ru-RU" sz="1400" b="1" dirty="0">
                <a:latin typeface="Bookman Old Style" pitchFamily="18" charset="0"/>
              </a:rPr>
              <a:t> б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ллын</a:t>
            </a:r>
            <a:r>
              <a:rPr lang="ru-RU" sz="1400" b="1" dirty="0">
                <a:latin typeface="Bookman Old Style" pitchFamily="18" charset="0"/>
              </a:rPr>
              <a:t>,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>
                <a:latin typeface="Bookman Old Style" pitchFamily="18" charset="0"/>
              </a:rPr>
              <a:t>– </a:t>
            </a:r>
            <a:r>
              <a:rPr lang="ru-RU" sz="1400" b="1" dirty="0" err="1">
                <a:latin typeface="Bookman Old Style" pitchFamily="18" charset="0"/>
              </a:rPr>
              <a:t>Чи</a:t>
            </a:r>
            <a:r>
              <a:rPr lang="ru-RU" sz="1400" b="1" dirty="0">
                <a:latin typeface="Bookman Old Style" pitchFamily="18" charset="0"/>
              </a:rPr>
              <a:t> зоны, </a:t>
            </a:r>
            <a:r>
              <a:rPr lang="ru-RU" sz="1400" b="1" dirty="0" err="1">
                <a:latin typeface="Bookman Old Style" pitchFamily="18" charset="0"/>
              </a:rPr>
              <a:t>искуы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куы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уайа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д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ц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>
                <a:latin typeface="Bookman Old Style" pitchFamily="18" charset="0"/>
              </a:rPr>
              <a:t>стыл – </a:t>
            </a:r>
            <a:r>
              <a:rPr lang="ru-RU" sz="1400" b="1" dirty="0" err="1">
                <a:latin typeface="Bookman Old Style" pitchFamily="18" charset="0"/>
              </a:rPr>
              <a:t>Уазал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хс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>
                <a:latin typeface="Bookman Old Style" pitchFamily="18" charset="0"/>
              </a:rPr>
              <a:t>вы </a:t>
            </a:r>
            <a:r>
              <a:rPr lang="ru-RU" sz="1400" b="1" dirty="0" err="1">
                <a:latin typeface="Bookman Old Style" pitchFamily="18" charset="0"/>
              </a:rPr>
              <a:t>ф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ндагыл</a:t>
            </a:r>
            <a:r>
              <a:rPr lang="ru-RU" sz="1400" b="1" dirty="0">
                <a:latin typeface="Bookman Old Style" pitchFamily="18" charset="0"/>
              </a:rPr>
              <a:t> м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лын</a:t>
            </a:r>
            <a:r>
              <a:rPr lang="ru-RU" sz="1400" b="1" dirty="0">
                <a:latin typeface="Bookman Old Style" pitchFamily="18" charset="0"/>
              </a:rPr>
              <a:t>,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>
                <a:latin typeface="Bookman Old Style" pitchFamily="18" charset="0"/>
              </a:rPr>
              <a:t>– </a:t>
            </a:r>
            <a:r>
              <a:rPr lang="ru-RU" sz="1400" b="1" dirty="0" err="1">
                <a:latin typeface="Bookman Old Style" pitchFamily="18" charset="0"/>
              </a:rPr>
              <a:t>Ма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иу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ф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>
                <a:latin typeface="Bookman Old Style" pitchFamily="18" charset="0"/>
              </a:rPr>
              <a:t>т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рс</a:t>
            </a:r>
            <a:r>
              <a:rPr lang="ru-RU" sz="1400" b="1" dirty="0">
                <a:latin typeface="Bookman Old Style" pitchFamily="18" charset="0"/>
              </a:rPr>
              <a:t>, </a:t>
            </a:r>
            <a:r>
              <a:rPr lang="ru-RU" sz="1400" b="1" dirty="0" err="1">
                <a:latin typeface="Bookman Old Style" pitchFamily="18" charset="0"/>
              </a:rPr>
              <a:t>чызгай</a:t>
            </a:r>
            <a:r>
              <a:rPr lang="ru-RU" sz="1400" b="1" dirty="0">
                <a:latin typeface="Bookman Old Style" pitchFamily="18" charset="0"/>
              </a:rPr>
              <a:t>! Ах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>
                <a:latin typeface="Bookman Old Style" pitchFamily="18" charset="0"/>
              </a:rPr>
              <a:t>м </a:t>
            </a:r>
            <a:r>
              <a:rPr lang="ru-RU" sz="1400" b="1" dirty="0" err="1">
                <a:latin typeface="Bookman Old Style" pitchFamily="18" charset="0"/>
              </a:rPr>
              <a:t>фыдфынт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Дард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й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дын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амонд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х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сдзысты</a:t>
            </a:r>
            <a:r>
              <a:rPr lang="ru-RU" sz="1400" b="1" dirty="0">
                <a:latin typeface="Bookman Old Style" pitchFamily="18" charset="0"/>
              </a:rPr>
              <a:t> у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дд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</a:t>
            </a:r>
            <a:r>
              <a:rPr lang="ru-RU" sz="1400" b="1" dirty="0">
                <a:latin typeface="Bookman Old Style" pitchFamily="18" charset="0"/>
              </a:rPr>
              <a:t>, – </a:t>
            </a:r>
            <a:r>
              <a:rPr lang="ru-RU" sz="1400" b="1" dirty="0" err="1">
                <a:latin typeface="Bookman Old Style" pitchFamily="18" charset="0"/>
              </a:rPr>
              <a:t>Исчи</a:t>
            </a:r>
            <a:r>
              <a:rPr lang="ru-RU" sz="1400" b="1" dirty="0">
                <a:latin typeface="Bookman Old Style" pitchFamily="18" charset="0"/>
              </a:rPr>
              <a:t> та </a:t>
            </a:r>
            <a:r>
              <a:rPr lang="ru-RU" sz="1400" b="1" dirty="0" err="1">
                <a:latin typeface="Bookman Old Style" pitchFamily="18" charset="0"/>
              </a:rPr>
              <a:t>исы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й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хим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д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рынт</a:t>
            </a:r>
            <a:r>
              <a:rPr lang="en-US" sz="1400" b="1" dirty="0">
                <a:latin typeface="Bookman Old Style" pitchFamily="18" charset="0"/>
              </a:rPr>
              <a:t>æ, </a:t>
            </a:r>
            <a:endParaRPr lang="ru-RU" sz="1400" b="1" dirty="0"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latin typeface="Bookman Old Style" pitchFamily="18" charset="0"/>
              </a:rPr>
              <a:t>Исчи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дын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хъары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нывонд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й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>
                <a:latin typeface="Bookman Old Style" pitchFamily="18" charset="0"/>
              </a:rPr>
              <a:t>с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>
                <a:latin typeface="Bookman Old Style" pitchFamily="18" charset="0"/>
              </a:rPr>
              <a:t>р...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latin typeface="Bookman Old Style" pitchFamily="18" charset="0"/>
              </a:rPr>
              <a:t>Хонын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мбал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н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фыдбылыз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мем</a:t>
            </a:r>
            <a:r>
              <a:rPr lang="en-US" sz="1400" b="1" dirty="0">
                <a:latin typeface="Bookman Old Style" pitchFamily="18" charset="0"/>
              </a:rPr>
              <a:t>æ, – </a:t>
            </a:r>
            <a:r>
              <a:rPr lang="ru-RU" sz="1400" b="1" dirty="0" err="1">
                <a:latin typeface="Bookman Old Style" pitchFamily="18" charset="0"/>
              </a:rPr>
              <a:t>Тагъдд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</a:t>
            </a:r>
            <a:r>
              <a:rPr lang="ru-RU" sz="1400" b="1" dirty="0">
                <a:latin typeface="Bookman Old Style" pitchFamily="18" charset="0"/>
              </a:rPr>
              <a:t> м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балц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й</a:t>
            </a:r>
            <a:r>
              <a:rPr lang="en-US" sz="1400" b="1" dirty="0">
                <a:latin typeface="Bookman Old Style" pitchFamily="18" charset="0"/>
              </a:rPr>
              <a:t>æ </a:t>
            </a:r>
            <a:r>
              <a:rPr lang="ru-RU" sz="1400" b="1" dirty="0" err="1">
                <a:latin typeface="Bookman Old Style" pitchFamily="18" charset="0"/>
              </a:rPr>
              <a:t>ф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стаг</a:t>
            </a:r>
            <a:r>
              <a:rPr lang="ru-RU" sz="1400" b="1" dirty="0">
                <a:latin typeface="Bookman Old Style" pitchFamily="18" charset="0"/>
              </a:rPr>
              <a:t> к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рон</a:t>
            </a:r>
            <a:r>
              <a:rPr lang="ru-RU" sz="1400" b="1" dirty="0">
                <a:latin typeface="Bookman Old Style" pitchFamily="18" charset="0"/>
              </a:rPr>
              <a:t>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latin typeface="Bookman Old Style" pitchFamily="18" charset="0"/>
              </a:rPr>
              <a:t>Уый</a:t>
            </a:r>
            <a:r>
              <a:rPr lang="ru-RU" sz="1400" b="1" dirty="0">
                <a:latin typeface="Bookman Old Style" pitchFamily="18" charset="0"/>
              </a:rPr>
              <a:t> “</a:t>
            </a:r>
            <a:r>
              <a:rPr lang="ru-RU" sz="1400" b="1" dirty="0" err="1">
                <a:latin typeface="Bookman Old Style" pitchFamily="18" charset="0"/>
              </a:rPr>
              <a:t>ф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ндараст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й</a:t>
            </a:r>
            <a:r>
              <a:rPr lang="ru-RU" sz="1400" b="1" dirty="0">
                <a:latin typeface="Bookman Old Style" pitchFamily="18" charset="0"/>
              </a:rPr>
              <a:t>” к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д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ссарин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з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йем</a:t>
            </a:r>
            <a:r>
              <a:rPr lang="en-US" sz="1400" b="1" dirty="0">
                <a:latin typeface="Bookman Old Style" pitchFamily="18" charset="0"/>
              </a:rPr>
              <a:t>æ.. </a:t>
            </a:r>
            <a:endParaRPr lang="ru-RU" sz="1400" b="1" dirty="0">
              <a:latin typeface="Bookman Old Style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err="1">
                <a:latin typeface="Bookman Old Style" pitchFamily="18" charset="0"/>
              </a:rPr>
              <a:t>Ма</a:t>
            </a:r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err="1">
                <a:latin typeface="Bookman Old Style" pitchFamily="18" charset="0"/>
              </a:rPr>
              <a:t>ф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ф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смон</a:t>
            </a:r>
            <a:r>
              <a:rPr lang="ru-RU" sz="1400" b="1" dirty="0">
                <a:latin typeface="Bookman Old Style" pitchFamily="18" charset="0"/>
              </a:rPr>
              <a:t> к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н</a:t>
            </a:r>
            <a:r>
              <a:rPr lang="en-US" sz="1400" b="1" dirty="0">
                <a:latin typeface="Bookman Old Style" pitchFamily="18" charset="0"/>
              </a:rPr>
              <a:t>!.. </a:t>
            </a:r>
            <a:r>
              <a:rPr lang="ru-RU" sz="1400" b="1" dirty="0">
                <a:latin typeface="Bookman Old Style" pitchFamily="18" charset="0"/>
              </a:rPr>
              <a:t>Х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рзбон</a:t>
            </a:r>
            <a:r>
              <a:rPr lang="ru-RU" sz="1400" b="1" dirty="0">
                <a:latin typeface="Bookman Old Style" pitchFamily="18" charset="0"/>
              </a:rPr>
              <a:t> у, </a:t>
            </a:r>
            <a:r>
              <a:rPr lang="ru-RU" sz="1400" b="1" dirty="0" err="1">
                <a:latin typeface="Bookman Old Style" pitchFamily="18" charset="0"/>
              </a:rPr>
              <a:t>х</a:t>
            </a:r>
            <a:r>
              <a:rPr lang="en-US" sz="1400" b="1" dirty="0">
                <a:latin typeface="Bookman Old Style" pitchFamily="18" charset="0"/>
              </a:rPr>
              <a:t>æ</a:t>
            </a:r>
            <a:r>
              <a:rPr lang="ru-RU" sz="1400" b="1" dirty="0" err="1">
                <a:latin typeface="Bookman Old Style" pitchFamily="18" charset="0"/>
              </a:rPr>
              <a:t>рзбон</a:t>
            </a:r>
            <a:r>
              <a:rPr lang="ru-RU" sz="1400" b="1" dirty="0">
                <a:latin typeface="Bookman Old Style" pitchFamily="18" charset="0"/>
              </a:rPr>
              <a:t>!..</a:t>
            </a:r>
            <a:endParaRPr lang="ru-RU" sz="1400" b="1" dirty="0">
              <a:solidFill>
                <a:srgbClr val="F2F2F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00063" y="5572125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Bookman Old Style" pitchFamily="18" charset="0"/>
              </a:rPr>
              <a:t>Хетæгкаты Къостайы конд ныв</a:t>
            </a:r>
          </a:p>
          <a:p>
            <a:pPr algn="ctr"/>
            <a:r>
              <a:rPr lang="ru-RU" sz="1400" b="1">
                <a:latin typeface="Bookman Old Style" pitchFamily="18" charset="0"/>
              </a:rPr>
              <a:t>«Портрет А. А. Цаликовой» </a:t>
            </a:r>
          </a:p>
        </p:txBody>
      </p:sp>
    </p:spTree>
  </p:cSld>
  <p:clrMapOvr>
    <a:masterClrMapping/>
  </p:clrMapOvr>
  <p:transition advTm="204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Пейзаж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316788" cy="453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00125" y="5429250"/>
            <a:ext cx="7718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Хетæгкаты Къостайы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конд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ныв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Зикъарайы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æфцæг»,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Цæгат Ирыстоны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аивæдты республикон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музей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Tm="142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2044_cc14ae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4" y="642919"/>
            <a:ext cx="3496666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143372" y="1643050"/>
            <a:ext cx="4500562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рцыдд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н… М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хиц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фыдд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ru-RU" sz="1500" b="1" dirty="0">
                <a:latin typeface="Bookman Old Style" pitchFamily="18" charset="0"/>
              </a:rPr>
              <a:t/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М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гуыр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куы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ссардтон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у </a:t>
            </a:r>
            <a:r>
              <a:rPr lang="ru-RU" sz="1500" b="1" dirty="0" err="1">
                <a:latin typeface="Bookman Old Style" pitchFamily="18" charset="0"/>
              </a:rPr>
              <a:t>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ru-RU" sz="1500" b="1" dirty="0">
                <a:latin typeface="Bookman Old Style" pitchFamily="18" charset="0"/>
              </a:rPr>
              <a:t>,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М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уарзон</a:t>
            </a:r>
            <a:r>
              <a:rPr lang="ru-RU" sz="1500" b="1" dirty="0">
                <a:latin typeface="Bookman Old Style" pitchFamily="18" charset="0"/>
              </a:rPr>
              <a:t>, м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иуб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стон ад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м!..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х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хт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>,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тыгъд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быдырт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/>
            </a:r>
            <a:br>
              <a:rPr lang="ru-RU" sz="1500" b="1" dirty="0">
                <a:latin typeface="Bookman Old Style" pitchFamily="18" charset="0"/>
              </a:rPr>
            </a:b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мхуызон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иу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>, —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К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 кус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м, к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 </a:t>
            </a:r>
            <a:r>
              <a:rPr lang="ru-RU" sz="1500" b="1" dirty="0" err="1">
                <a:latin typeface="Bookman Old Style" pitchFamily="18" charset="0"/>
              </a:rPr>
              <a:t>ц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у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м, к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 </a:t>
            </a:r>
            <a:r>
              <a:rPr lang="ru-RU" sz="1500" b="1" dirty="0" err="1">
                <a:latin typeface="Bookman Old Style" pitchFamily="18" charset="0"/>
              </a:rPr>
              <a:t>бад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м!..</a:t>
            </a:r>
          </a:p>
          <a:p>
            <a:endParaRPr lang="ru-RU" sz="1500" b="1" dirty="0">
              <a:latin typeface="Bookman Old Style" pitchFamily="18" charset="0"/>
            </a:endParaRPr>
          </a:p>
          <a:p>
            <a:r>
              <a:rPr lang="ru-RU" sz="1500" b="1" dirty="0">
                <a:latin typeface="Bookman Old Style" pitchFamily="18" charset="0"/>
              </a:rPr>
              <a:t>Л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джы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хуыз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ru-RU" sz="1500" b="1" dirty="0">
                <a:latin typeface="Bookman Old Style" pitchFamily="18" charset="0"/>
              </a:rPr>
              <a:t> л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г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 — </a:t>
            </a:r>
            <a:r>
              <a:rPr lang="ru-RU" sz="1500" b="1" dirty="0" err="1">
                <a:latin typeface="Bookman Old Style" pitchFamily="18" charset="0"/>
              </a:rPr>
              <a:t>ыст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м,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Б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г </a:t>
            </a:r>
            <a:r>
              <a:rPr lang="ru-RU" sz="1500" b="1" dirty="0" err="1">
                <a:latin typeface="Bookman Old Style" pitchFamily="18" charset="0"/>
              </a:rPr>
              <a:t>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>
                <a:latin typeface="Bookman Old Style" pitchFamily="18" charset="0"/>
              </a:rPr>
              <a:t>нал </a:t>
            </a:r>
            <a:r>
              <a:rPr lang="ru-RU" sz="1500" b="1" dirty="0" err="1">
                <a:latin typeface="Bookman Old Style" pitchFamily="18" charset="0"/>
              </a:rPr>
              <a:t>ис</a:t>
            </a:r>
            <a:r>
              <a:rPr lang="ru-RU" sz="1500" b="1" dirty="0">
                <a:latin typeface="Bookman Old Style" pitchFamily="18" charset="0"/>
              </a:rPr>
              <a:t>, </a:t>
            </a:r>
            <a:r>
              <a:rPr lang="ru-RU" sz="1500" b="1" dirty="0" err="1">
                <a:latin typeface="Bookman Old Style" pitchFamily="18" charset="0"/>
              </a:rPr>
              <a:t>цы</a:t>
            </a:r>
            <a:r>
              <a:rPr lang="ru-RU" sz="1500" b="1" dirty="0">
                <a:latin typeface="Bookman Old Style" pitchFamily="18" charset="0"/>
              </a:rPr>
              <a:t> </a:t>
            </a:r>
            <a:r>
              <a:rPr lang="ru-RU" sz="1500" b="1" dirty="0" err="1">
                <a:latin typeface="Bookman Old Style" pitchFamily="18" charset="0"/>
              </a:rPr>
              <a:t>ст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м,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 err="1">
                <a:latin typeface="Bookman Old Style" pitchFamily="18" charset="0"/>
              </a:rPr>
              <a:t>Цы</a:t>
            </a:r>
            <a:r>
              <a:rPr lang="ru-RU" sz="1500" b="1" dirty="0">
                <a:latin typeface="Bookman Old Style" pitchFamily="18" charset="0"/>
              </a:rPr>
              <a:t> </a:t>
            </a:r>
            <a:r>
              <a:rPr lang="ru-RU" sz="1500" b="1" dirty="0" err="1">
                <a:latin typeface="Bookman Old Style" pitchFamily="18" charset="0"/>
              </a:rPr>
              <a:t>уыдз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фид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ru-RU" sz="1500" b="1" dirty="0">
                <a:latin typeface="Bookman Old Style" pitchFamily="18" charset="0"/>
              </a:rPr>
              <a:t>, </a:t>
            </a:r>
            <a:r>
              <a:rPr lang="ru-RU" sz="1500" b="1" dirty="0" err="1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ф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стаг</a:t>
            </a:r>
            <a:r>
              <a:rPr lang="ru-RU" sz="1500" b="1" dirty="0">
                <a:latin typeface="Bookman Old Style" pitchFamily="18" charset="0"/>
              </a:rPr>
              <a:t>? —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К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мд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ма</a:t>
            </a:r>
            <a:r>
              <a:rPr lang="ru-RU" sz="1500" b="1" dirty="0">
                <a:latin typeface="Bookman Old Style" pitchFamily="18" charset="0"/>
              </a:rPr>
              <a:t> хил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 </a:t>
            </a:r>
            <a:r>
              <a:rPr lang="ru-RU" sz="1500" b="1" dirty="0" err="1">
                <a:latin typeface="Bookman Old Style" pitchFamily="18" charset="0"/>
              </a:rPr>
              <a:t>куырм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>…</a:t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 err="1">
                <a:latin typeface="Bookman Old Style" pitchFamily="18" charset="0"/>
              </a:rPr>
              <a:t>Гъе</a:t>
            </a:r>
            <a:r>
              <a:rPr lang="ru-RU" sz="1500" b="1" dirty="0">
                <a:latin typeface="Bookman Old Style" pitchFamily="18" charset="0"/>
              </a:rPr>
              <a:t>, </a:t>
            </a:r>
            <a:r>
              <a:rPr lang="ru-RU" sz="1500" b="1" dirty="0" err="1">
                <a:latin typeface="Bookman Old Style" pitchFamily="18" charset="0"/>
              </a:rPr>
              <a:t>Уастырджи</a:t>
            </a:r>
            <a:r>
              <a:rPr lang="ru-RU" sz="1500" b="1" dirty="0">
                <a:latin typeface="Bookman Old Style" pitchFamily="18" charset="0"/>
              </a:rPr>
              <a:t>, рак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с, </a:t>
            </a:r>
            <a:r>
              <a:rPr lang="ru-RU" sz="1500" b="1" dirty="0" err="1">
                <a:latin typeface="Bookman Old Style" pitchFamily="18" charset="0"/>
              </a:rPr>
              <a:t>ц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й</a:t>
            </a:r>
            <a:r>
              <a:rPr lang="ru-RU" sz="1500" b="1" dirty="0">
                <a:latin typeface="Bookman Old Style" pitchFamily="18" charset="0"/>
              </a:rPr>
              <a:t/>
            </a:r>
            <a:br>
              <a:rPr lang="ru-RU" sz="1500" b="1" dirty="0">
                <a:latin typeface="Bookman Old Style" pitchFamily="18" charset="0"/>
              </a:rPr>
            </a:br>
            <a:r>
              <a:rPr lang="ru-RU" sz="1500" b="1" dirty="0">
                <a:latin typeface="Bookman Old Style" pitchFamily="18" charset="0"/>
              </a:rPr>
              <a:t>Н</a:t>
            </a:r>
            <a:r>
              <a:rPr lang="en-US" sz="1500" b="1" dirty="0">
                <a:latin typeface="Bookman Old Style" pitchFamily="18" charset="0"/>
              </a:rPr>
              <a:t>æ </a:t>
            </a:r>
            <a:r>
              <a:rPr lang="ru-RU" sz="1500" b="1" dirty="0" err="1">
                <a:latin typeface="Bookman Old Style" pitchFamily="18" charset="0"/>
              </a:rPr>
              <a:t>ф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у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>
                <a:latin typeface="Bookman Old Style" pitchFamily="18" charset="0"/>
              </a:rPr>
              <a:t>м </a:t>
            </a:r>
            <a:r>
              <a:rPr lang="ru-RU" sz="1500" b="1" dirty="0" err="1">
                <a:latin typeface="Bookman Old Style" pitchFamily="18" charset="0"/>
              </a:rPr>
              <a:t>бынтонд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р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фыдв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ндаг</a:t>
            </a:r>
            <a:r>
              <a:rPr lang="ru-RU" sz="1500" b="1" dirty="0">
                <a:latin typeface="Bookman Old Style" pitchFamily="18" charset="0"/>
              </a:rPr>
              <a:t>!..</a:t>
            </a:r>
          </a:p>
          <a:p>
            <a:endParaRPr lang="ru-RU" dirty="0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357188" y="5786438"/>
            <a:ext cx="3929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 err="1">
                <a:latin typeface="Bookman Old Style" pitchFamily="18" charset="0"/>
              </a:rPr>
              <a:t>Хет</a:t>
            </a:r>
            <a:r>
              <a:rPr lang="en-US" sz="1500" b="1" dirty="0">
                <a:latin typeface="Bookman Old Style" pitchFamily="18" charset="0"/>
              </a:rPr>
              <a:t>æ</a:t>
            </a:r>
            <a:r>
              <a:rPr lang="ru-RU" sz="1500" b="1" dirty="0" err="1">
                <a:latin typeface="Bookman Old Style" pitchFamily="18" charset="0"/>
              </a:rPr>
              <a:t>гкаты</a:t>
            </a:r>
            <a:r>
              <a:rPr lang="ru-RU" sz="1500" b="1" dirty="0">
                <a:latin typeface="Bookman Old Style" pitchFamily="18" charset="0"/>
              </a:rPr>
              <a:t> </a:t>
            </a:r>
            <a:r>
              <a:rPr lang="ru-RU" sz="1500" b="1" dirty="0" err="1">
                <a:latin typeface="Bookman Old Style" pitchFamily="18" charset="0"/>
              </a:rPr>
              <a:t>Къостайы</a:t>
            </a:r>
            <a:r>
              <a:rPr lang="ru-RU" sz="1500" b="1" dirty="0">
                <a:latin typeface="Bookman Old Style" pitchFamily="18" charset="0"/>
              </a:rPr>
              <a:t> ныв</a:t>
            </a:r>
          </a:p>
          <a:p>
            <a:pPr algn="ctr"/>
            <a:r>
              <a:rPr lang="ru-RU" sz="1500" b="1" dirty="0" smtClean="0">
                <a:latin typeface="Bookman Old Style" pitchFamily="18" charset="0"/>
              </a:rPr>
              <a:t>«</a:t>
            </a:r>
            <a:r>
              <a:rPr lang="ru-RU" sz="1500" b="1" dirty="0" err="1" smtClean="0">
                <a:latin typeface="Bookman Old Style" pitchFamily="18" charset="0"/>
              </a:rPr>
              <a:t>Дурс</a:t>
            </a:r>
            <a:r>
              <a:rPr lang="en-US" sz="1500" b="1" dirty="0" smtClean="0">
                <a:latin typeface="Bookman Old Style" pitchFamily="18" charset="0"/>
              </a:rPr>
              <a:t>æ</a:t>
            </a:r>
            <a:r>
              <a:rPr lang="ru-RU" sz="1500" b="1" dirty="0" err="1" smtClean="0">
                <a:latin typeface="Bookman Old Style" pitchFamily="18" charset="0"/>
              </a:rPr>
              <a:t>тт</a:t>
            </a:r>
            <a:r>
              <a:rPr lang="en-US" sz="1500" b="1" dirty="0" smtClean="0">
                <a:latin typeface="Bookman Old Style" pitchFamily="18" charset="0"/>
              </a:rPr>
              <a:t>æ</a:t>
            </a:r>
            <a:r>
              <a:rPr lang="ru-RU" sz="1500" b="1" dirty="0" smtClean="0">
                <a:latin typeface="Bookman Old Style" pitchFamily="18" charset="0"/>
              </a:rPr>
              <a:t>г </a:t>
            </a:r>
            <a:r>
              <a:rPr lang="ru-RU" sz="1500" b="1" dirty="0" err="1" smtClean="0">
                <a:latin typeface="Bookman Old Style" pitchFamily="18" charset="0"/>
              </a:rPr>
              <a:t>сабит</a:t>
            </a:r>
            <a:r>
              <a:rPr lang="en-US" sz="1500" b="1" dirty="0" smtClean="0">
                <a:latin typeface="Bookman Old Style" pitchFamily="18" charset="0"/>
              </a:rPr>
              <a:t>æ</a:t>
            </a:r>
            <a:r>
              <a:rPr lang="ru-RU" sz="1500" b="1" dirty="0" smtClean="0">
                <a:latin typeface="Bookman Old Style" pitchFamily="18" charset="0"/>
              </a:rPr>
              <a:t>»</a:t>
            </a:r>
            <a:endParaRPr lang="ru-RU" sz="1500" b="1" dirty="0">
              <a:latin typeface="Bookman Old Style" pitchFamily="18" charset="0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46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000">
                <a:solidFill>
                  <a:srgbClr val="252525"/>
                </a:solidFill>
              </a:rPr>
              <a:t> 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6" name="Рисунок 5" descr="0_32044_cc14ae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496666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_32044_cc14ae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496666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0_32044_cc14ae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3496666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070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Коста ч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8"/>
            <a:ext cx="386766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96842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Тæхуды, йæ дзыллæйы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раз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ракæны барджын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ныхас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Кæй фæрсынц,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кæй равзарынц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зондæй!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Тæхуды, йæ уарзондзинад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Йæ хорз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ном,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йæ фыдæлты кад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уадзы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уæлæуыл зæрондæй!..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Фото Коста ч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000108"/>
            <a:ext cx="386766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4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479</Words>
  <Application>Microsoft Office PowerPoint</Application>
  <PresentationFormat>Экран (4:3)</PresentationFormat>
  <Paragraphs>57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ХЕТÆгКАТЫ  КЪОСТА (1859-1906)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ХЕТАГКАТЫ  КЪОСТА (1859-1906)</dc:title>
  <dc:creator>Guram</dc:creator>
  <cp:lastModifiedBy>Admin</cp:lastModifiedBy>
  <cp:revision>52</cp:revision>
  <dcterms:created xsi:type="dcterms:W3CDTF">2016-10-13T12:42:16Z</dcterms:created>
  <dcterms:modified xsi:type="dcterms:W3CDTF">2022-09-14T17:19:17Z</dcterms:modified>
</cp:coreProperties>
</file>